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Lst>
  <p:sldSz cy="9726600" cx="6858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7" roundtripDataSignature="AMtx7mhkPiyvWYQNkD3l20VSrIBI8uhYj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1" name="Shape 11"/>
        <p:cNvGrpSpPr/>
        <p:nvPr/>
      </p:nvGrpSpPr>
      <p:grpSpPr>
        <a:xfrm>
          <a:off x="0" y="0"/>
          <a:ext cx="0" cy="0"/>
          <a:chOff x="0" y="0"/>
          <a:chExt cx="0" cy="0"/>
        </a:xfrm>
      </p:grpSpPr>
      <p:sp>
        <p:nvSpPr>
          <p:cNvPr id="12" name="Google Shape;12;p4"/>
          <p:cNvSpPr txBox="1"/>
          <p:nvPr>
            <p:ph type="ctrTitle"/>
          </p:nvPr>
        </p:nvSpPr>
        <p:spPr>
          <a:xfrm>
            <a:off x="514350" y="1591833"/>
            <a:ext cx="5829300" cy="3386302"/>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4"/>
          <p:cNvSpPr txBox="1"/>
          <p:nvPr>
            <p:ph idx="1" type="subTitle"/>
          </p:nvPr>
        </p:nvSpPr>
        <p:spPr>
          <a:xfrm>
            <a:off x="857250" y="5108724"/>
            <a:ext cx="5143500" cy="234834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750"/>
              </a:spcBef>
              <a:spcAft>
                <a:spcPts val="0"/>
              </a:spcAft>
              <a:buClr>
                <a:schemeClr val="dk1"/>
              </a:buClr>
              <a:buSzPts val="1800"/>
              <a:buNone/>
              <a:defRPr sz="1800"/>
            </a:lvl1pPr>
            <a:lvl2pPr lvl="1" algn="ctr">
              <a:lnSpc>
                <a:spcPct val="90000"/>
              </a:lnSpc>
              <a:spcBef>
                <a:spcPts val="375"/>
              </a:spcBef>
              <a:spcAft>
                <a:spcPts val="0"/>
              </a:spcAft>
              <a:buClr>
                <a:schemeClr val="dk1"/>
              </a:buClr>
              <a:buSzPts val="1500"/>
              <a:buNone/>
              <a:defRPr sz="1500"/>
            </a:lvl2pPr>
            <a:lvl3pPr lvl="2" algn="ctr">
              <a:lnSpc>
                <a:spcPct val="90000"/>
              </a:lnSpc>
              <a:spcBef>
                <a:spcPts val="375"/>
              </a:spcBef>
              <a:spcAft>
                <a:spcPts val="0"/>
              </a:spcAft>
              <a:buClr>
                <a:schemeClr val="dk1"/>
              </a:buClr>
              <a:buSzPts val="1350"/>
              <a:buNone/>
              <a:defRPr sz="1350"/>
            </a:lvl3pPr>
            <a:lvl4pPr lvl="3" algn="ctr">
              <a:lnSpc>
                <a:spcPct val="90000"/>
              </a:lnSpc>
              <a:spcBef>
                <a:spcPts val="375"/>
              </a:spcBef>
              <a:spcAft>
                <a:spcPts val="0"/>
              </a:spcAft>
              <a:buClr>
                <a:schemeClr val="dk1"/>
              </a:buClr>
              <a:buSzPts val="1200"/>
              <a:buNone/>
              <a:defRPr sz="1200"/>
            </a:lvl4pPr>
            <a:lvl5pPr lvl="4" algn="ctr">
              <a:lnSpc>
                <a:spcPct val="90000"/>
              </a:lnSpc>
              <a:spcBef>
                <a:spcPts val="375"/>
              </a:spcBef>
              <a:spcAft>
                <a:spcPts val="0"/>
              </a:spcAft>
              <a:buClr>
                <a:schemeClr val="dk1"/>
              </a:buClr>
              <a:buSzPts val="1200"/>
              <a:buNone/>
              <a:defRPr sz="1200"/>
            </a:lvl5pPr>
            <a:lvl6pPr lvl="5" algn="ctr">
              <a:lnSpc>
                <a:spcPct val="90000"/>
              </a:lnSpc>
              <a:spcBef>
                <a:spcPts val="375"/>
              </a:spcBef>
              <a:spcAft>
                <a:spcPts val="0"/>
              </a:spcAft>
              <a:buClr>
                <a:schemeClr val="dk1"/>
              </a:buClr>
              <a:buSzPts val="1200"/>
              <a:buNone/>
              <a:defRPr sz="1200"/>
            </a:lvl6pPr>
            <a:lvl7pPr lvl="6" algn="ctr">
              <a:lnSpc>
                <a:spcPct val="90000"/>
              </a:lnSpc>
              <a:spcBef>
                <a:spcPts val="375"/>
              </a:spcBef>
              <a:spcAft>
                <a:spcPts val="0"/>
              </a:spcAft>
              <a:buClr>
                <a:schemeClr val="dk1"/>
              </a:buClr>
              <a:buSzPts val="1200"/>
              <a:buNone/>
              <a:defRPr sz="1200"/>
            </a:lvl7pPr>
            <a:lvl8pPr lvl="7" algn="ctr">
              <a:lnSpc>
                <a:spcPct val="90000"/>
              </a:lnSpc>
              <a:spcBef>
                <a:spcPts val="375"/>
              </a:spcBef>
              <a:spcAft>
                <a:spcPts val="0"/>
              </a:spcAft>
              <a:buClr>
                <a:schemeClr val="dk1"/>
              </a:buClr>
              <a:buSzPts val="1200"/>
              <a:buNone/>
              <a:defRPr sz="1200"/>
            </a:lvl8pPr>
            <a:lvl9pPr lvl="8" algn="ctr">
              <a:lnSpc>
                <a:spcPct val="90000"/>
              </a:lnSpc>
              <a:spcBef>
                <a:spcPts val="375"/>
              </a:spcBef>
              <a:spcAft>
                <a:spcPts val="0"/>
              </a:spcAft>
              <a:buClr>
                <a:schemeClr val="dk1"/>
              </a:buClr>
              <a:buSzPts val="1200"/>
              <a:buNone/>
              <a:defRPr sz="1200"/>
            </a:lvl9pPr>
          </a:lstStyle>
          <a:p/>
        </p:txBody>
      </p:sp>
      <p:sp>
        <p:nvSpPr>
          <p:cNvPr id="14" name="Google Shape;14;p4"/>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4"/>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4"/>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68" name="Shape 68"/>
        <p:cNvGrpSpPr/>
        <p:nvPr/>
      </p:nvGrpSpPr>
      <p:grpSpPr>
        <a:xfrm>
          <a:off x="0" y="0"/>
          <a:ext cx="0" cy="0"/>
          <a:chOff x="0" y="0"/>
          <a:chExt cx="0" cy="0"/>
        </a:xfrm>
      </p:grpSpPr>
      <p:sp>
        <p:nvSpPr>
          <p:cNvPr id="69" name="Google Shape;69;p13"/>
          <p:cNvSpPr txBox="1"/>
          <p:nvPr>
            <p:ph type="title"/>
          </p:nvPr>
        </p:nvSpPr>
        <p:spPr>
          <a:xfrm>
            <a:off x="471488" y="517854"/>
            <a:ext cx="5915025" cy="18800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3"/>
          <p:cNvSpPr txBox="1"/>
          <p:nvPr>
            <p:ph idx="1" type="body"/>
          </p:nvPr>
        </p:nvSpPr>
        <p:spPr>
          <a:xfrm rot="5400000">
            <a:off x="343277" y="2717471"/>
            <a:ext cx="6171447" cy="591502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1" name="Google Shape;71;p13"/>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3"/>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3"/>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74" name="Shape 74"/>
        <p:cNvGrpSpPr/>
        <p:nvPr/>
      </p:nvGrpSpPr>
      <p:grpSpPr>
        <a:xfrm>
          <a:off x="0" y="0"/>
          <a:ext cx="0" cy="0"/>
          <a:chOff x="0" y="0"/>
          <a:chExt cx="0" cy="0"/>
        </a:xfrm>
      </p:grpSpPr>
      <p:sp>
        <p:nvSpPr>
          <p:cNvPr id="75" name="Google Shape;75;p14"/>
          <p:cNvSpPr txBox="1"/>
          <p:nvPr>
            <p:ph type="title"/>
          </p:nvPr>
        </p:nvSpPr>
        <p:spPr>
          <a:xfrm rot="5400000">
            <a:off x="1525707" y="3899902"/>
            <a:ext cx="8242855" cy="147875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14"/>
          <p:cNvSpPr txBox="1"/>
          <p:nvPr>
            <p:ph idx="1" type="body"/>
          </p:nvPr>
        </p:nvSpPr>
        <p:spPr>
          <a:xfrm rot="5400000">
            <a:off x="-1474668" y="2464007"/>
            <a:ext cx="8242855" cy="435054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77" name="Google Shape;77;p14"/>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4"/>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4"/>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17" name="Shape 17"/>
        <p:cNvGrpSpPr/>
        <p:nvPr/>
      </p:nvGrpSpPr>
      <p:grpSpPr>
        <a:xfrm>
          <a:off x="0" y="0"/>
          <a:ext cx="0" cy="0"/>
          <a:chOff x="0" y="0"/>
          <a:chExt cx="0" cy="0"/>
        </a:xfrm>
      </p:grpSpPr>
      <p:sp>
        <p:nvSpPr>
          <p:cNvPr id="18" name="Google Shape;18;p5"/>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5"/>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5"/>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21" name="Shape 21"/>
        <p:cNvGrpSpPr/>
        <p:nvPr/>
      </p:nvGrpSpPr>
      <p:grpSpPr>
        <a:xfrm>
          <a:off x="0" y="0"/>
          <a:ext cx="0" cy="0"/>
          <a:chOff x="0" y="0"/>
          <a:chExt cx="0" cy="0"/>
        </a:xfrm>
      </p:grpSpPr>
      <p:sp>
        <p:nvSpPr>
          <p:cNvPr id="22" name="Google Shape;22;p6"/>
          <p:cNvSpPr txBox="1"/>
          <p:nvPr>
            <p:ph type="title"/>
          </p:nvPr>
        </p:nvSpPr>
        <p:spPr>
          <a:xfrm>
            <a:off x="471488" y="517854"/>
            <a:ext cx="5915025" cy="18800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6"/>
          <p:cNvSpPr txBox="1"/>
          <p:nvPr>
            <p:ph idx="1" type="body"/>
          </p:nvPr>
        </p:nvSpPr>
        <p:spPr>
          <a:xfrm>
            <a:off x="471488" y="2589260"/>
            <a:ext cx="5915025" cy="617144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24" name="Google Shape;24;p6"/>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6"/>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6"/>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27" name="Shape 27"/>
        <p:cNvGrpSpPr/>
        <p:nvPr/>
      </p:nvGrpSpPr>
      <p:grpSpPr>
        <a:xfrm>
          <a:off x="0" y="0"/>
          <a:ext cx="0" cy="0"/>
          <a:chOff x="0" y="0"/>
          <a:chExt cx="0" cy="0"/>
        </a:xfrm>
      </p:grpSpPr>
      <p:sp>
        <p:nvSpPr>
          <p:cNvPr id="28" name="Google Shape;28;p7"/>
          <p:cNvSpPr txBox="1"/>
          <p:nvPr>
            <p:ph type="title"/>
          </p:nvPr>
        </p:nvSpPr>
        <p:spPr>
          <a:xfrm>
            <a:off x="467916" y="2424902"/>
            <a:ext cx="5915025" cy="404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5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7"/>
          <p:cNvSpPr txBox="1"/>
          <p:nvPr>
            <p:ph idx="1" type="body"/>
          </p:nvPr>
        </p:nvSpPr>
        <p:spPr>
          <a:xfrm>
            <a:off x="467916" y="6509178"/>
            <a:ext cx="5915025" cy="212769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sz="1800">
                <a:solidFill>
                  <a:schemeClr val="dk1"/>
                </a:solidFill>
              </a:defRPr>
            </a:lvl1pPr>
            <a:lvl2pPr indent="-228600" lvl="1" marL="914400" algn="l">
              <a:lnSpc>
                <a:spcPct val="90000"/>
              </a:lnSpc>
              <a:spcBef>
                <a:spcPts val="375"/>
              </a:spcBef>
              <a:spcAft>
                <a:spcPts val="0"/>
              </a:spcAft>
              <a:buClr>
                <a:srgbClr val="888888"/>
              </a:buClr>
              <a:buSzPts val="1500"/>
              <a:buNone/>
              <a:defRPr sz="1500">
                <a:solidFill>
                  <a:srgbClr val="888888"/>
                </a:solidFill>
              </a:defRPr>
            </a:lvl2pPr>
            <a:lvl3pPr indent="-228600" lvl="2" marL="1371600" algn="l">
              <a:lnSpc>
                <a:spcPct val="90000"/>
              </a:lnSpc>
              <a:spcBef>
                <a:spcPts val="375"/>
              </a:spcBef>
              <a:spcAft>
                <a:spcPts val="0"/>
              </a:spcAft>
              <a:buClr>
                <a:srgbClr val="888888"/>
              </a:buClr>
              <a:buSzPts val="1350"/>
              <a:buNone/>
              <a:defRPr sz="1350">
                <a:solidFill>
                  <a:srgbClr val="888888"/>
                </a:solidFill>
              </a:defRPr>
            </a:lvl3pPr>
            <a:lvl4pPr indent="-228600" lvl="3" marL="1828800" algn="l">
              <a:lnSpc>
                <a:spcPct val="90000"/>
              </a:lnSpc>
              <a:spcBef>
                <a:spcPts val="375"/>
              </a:spcBef>
              <a:spcAft>
                <a:spcPts val="0"/>
              </a:spcAft>
              <a:buClr>
                <a:srgbClr val="888888"/>
              </a:buClr>
              <a:buSzPts val="1200"/>
              <a:buNone/>
              <a:defRPr sz="1200">
                <a:solidFill>
                  <a:srgbClr val="888888"/>
                </a:solidFill>
              </a:defRPr>
            </a:lvl4pPr>
            <a:lvl5pPr indent="-228600" lvl="4" marL="2286000" algn="l">
              <a:lnSpc>
                <a:spcPct val="90000"/>
              </a:lnSpc>
              <a:spcBef>
                <a:spcPts val="375"/>
              </a:spcBef>
              <a:spcAft>
                <a:spcPts val="0"/>
              </a:spcAft>
              <a:buClr>
                <a:srgbClr val="888888"/>
              </a:buClr>
              <a:buSzPts val="1200"/>
              <a:buNone/>
              <a:defRPr sz="1200">
                <a:solidFill>
                  <a:srgbClr val="888888"/>
                </a:solidFill>
              </a:defRPr>
            </a:lvl5pPr>
            <a:lvl6pPr indent="-228600" lvl="5" marL="2743200" algn="l">
              <a:lnSpc>
                <a:spcPct val="90000"/>
              </a:lnSpc>
              <a:spcBef>
                <a:spcPts val="375"/>
              </a:spcBef>
              <a:spcAft>
                <a:spcPts val="0"/>
              </a:spcAft>
              <a:buClr>
                <a:srgbClr val="888888"/>
              </a:buClr>
              <a:buSzPts val="1200"/>
              <a:buNone/>
              <a:defRPr sz="1200">
                <a:solidFill>
                  <a:srgbClr val="888888"/>
                </a:solidFill>
              </a:defRPr>
            </a:lvl6pPr>
            <a:lvl7pPr indent="-228600" lvl="6" marL="3200400" algn="l">
              <a:lnSpc>
                <a:spcPct val="90000"/>
              </a:lnSpc>
              <a:spcBef>
                <a:spcPts val="375"/>
              </a:spcBef>
              <a:spcAft>
                <a:spcPts val="0"/>
              </a:spcAft>
              <a:buClr>
                <a:srgbClr val="888888"/>
              </a:buClr>
              <a:buSzPts val="1200"/>
              <a:buNone/>
              <a:defRPr sz="1200">
                <a:solidFill>
                  <a:srgbClr val="888888"/>
                </a:solidFill>
              </a:defRPr>
            </a:lvl7pPr>
            <a:lvl8pPr indent="-228600" lvl="7" marL="3657600" algn="l">
              <a:lnSpc>
                <a:spcPct val="90000"/>
              </a:lnSpc>
              <a:spcBef>
                <a:spcPts val="375"/>
              </a:spcBef>
              <a:spcAft>
                <a:spcPts val="0"/>
              </a:spcAft>
              <a:buClr>
                <a:srgbClr val="888888"/>
              </a:buClr>
              <a:buSzPts val="1200"/>
              <a:buNone/>
              <a:defRPr sz="1200">
                <a:solidFill>
                  <a:srgbClr val="888888"/>
                </a:solidFill>
              </a:defRPr>
            </a:lvl8pPr>
            <a:lvl9pPr indent="-228600" lvl="8" marL="4114800" algn="l">
              <a:lnSpc>
                <a:spcPct val="90000"/>
              </a:lnSpc>
              <a:spcBef>
                <a:spcPts val="375"/>
              </a:spcBef>
              <a:spcAft>
                <a:spcPts val="0"/>
              </a:spcAft>
              <a:buClr>
                <a:srgbClr val="888888"/>
              </a:buClr>
              <a:buSzPts val="1200"/>
              <a:buNone/>
              <a:defRPr sz="1200">
                <a:solidFill>
                  <a:srgbClr val="888888"/>
                </a:solidFill>
              </a:defRPr>
            </a:lvl9pPr>
          </a:lstStyle>
          <a:p/>
        </p:txBody>
      </p:sp>
      <p:sp>
        <p:nvSpPr>
          <p:cNvPr id="30" name="Google Shape;30;p7"/>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7"/>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7"/>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33" name="Shape 33"/>
        <p:cNvGrpSpPr/>
        <p:nvPr/>
      </p:nvGrpSpPr>
      <p:grpSpPr>
        <a:xfrm>
          <a:off x="0" y="0"/>
          <a:ext cx="0" cy="0"/>
          <a:chOff x="0" y="0"/>
          <a:chExt cx="0" cy="0"/>
        </a:xfrm>
      </p:grpSpPr>
      <p:sp>
        <p:nvSpPr>
          <p:cNvPr id="34" name="Google Shape;34;p8"/>
          <p:cNvSpPr txBox="1"/>
          <p:nvPr>
            <p:ph type="title"/>
          </p:nvPr>
        </p:nvSpPr>
        <p:spPr>
          <a:xfrm>
            <a:off x="471488" y="517854"/>
            <a:ext cx="5915025" cy="18800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8"/>
          <p:cNvSpPr txBox="1"/>
          <p:nvPr>
            <p:ph idx="1" type="body"/>
          </p:nvPr>
        </p:nvSpPr>
        <p:spPr>
          <a:xfrm>
            <a:off x="471488" y="2589260"/>
            <a:ext cx="2914650" cy="617144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6" name="Google Shape;36;p8"/>
          <p:cNvSpPr txBox="1"/>
          <p:nvPr>
            <p:ph idx="2" type="body"/>
          </p:nvPr>
        </p:nvSpPr>
        <p:spPr>
          <a:xfrm>
            <a:off x="3471863" y="2589260"/>
            <a:ext cx="2914650" cy="6171447"/>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37" name="Google Shape;37;p8"/>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8"/>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8"/>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0" name="Shape 40"/>
        <p:cNvGrpSpPr/>
        <p:nvPr/>
      </p:nvGrpSpPr>
      <p:grpSpPr>
        <a:xfrm>
          <a:off x="0" y="0"/>
          <a:ext cx="0" cy="0"/>
          <a:chOff x="0" y="0"/>
          <a:chExt cx="0" cy="0"/>
        </a:xfrm>
      </p:grpSpPr>
      <p:sp>
        <p:nvSpPr>
          <p:cNvPr id="41" name="Google Shape;41;p9"/>
          <p:cNvSpPr txBox="1"/>
          <p:nvPr>
            <p:ph type="title"/>
          </p:nvPr>
        </p:nvSpPr>
        <p:spPr>
          <a:xfrm>
            <a:off x="472381" y="517854"/>
            <a:ext cx="5915025" cy="18800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9"/>
          <p:cNvSpPr txBox="1"/>
          <p:nvPr>
            <p:ph idx="1" type="body"/>
          </p:nvPr>
        </p:nvSpPr>
        <p:spPr>
          <a:xfrm>
            <a:off x="472381" y="2384372"/>
            <a:ext cx="2901255" cy="116854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3" name="Google Shape;43;p9"/>
          <p:cNvSpPr txBox="1"/>
          <p:nvPr>
            <p:ph idx="2" type="body"/>
          </p:nvPr>
        </p:nvSpPr>
        <p:spPr>
          <a:xfrm>
            <a:off x="472381" y="3552915"/>
            <a:ext cx="2901255" cy="52258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4" name="Google Shape;44;p9"/>
          <p:cNvSpPr txBox="1"/>
          <p:nvPr>
            <p:ph idx="3" type="body"/>
          </p:nvPr>
        </p:nvSpPr>
        <p:spPr>
          <a:xfrm>
            <a:off x="3471863" y="2384372"/>
            <a:ext cx="2915543" cy="1168544"/>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800"/>
              <a:buNone/>
              <a:defRPr b="1" sz="1800"/>
            </a:lvl1pPr>
            <a:lvl2pPr indent="-228600" lvl="1" marL="914400" algn="l">
              <a:lnSpc>
                <a:spcPct val="90000"/>
              </a:lnSpc>
              <a:spcBef>
                <a:spcPts val="375"/>
              </a:spcBef>
              <a:spcAft>
                <a:spcPts val="0"/>
              </a:spcAft>
              <a:buClr>
                <a:schemeClr val="dk1"/>
              </a:buClr>
              <a:buSzPts val="1500"/>
              <a:buNone/>
              <a:defRPr b="1" sz="1500"/>
            </a:lvl2pPr>
            <a:lvl3pPr indent="-228600" lvl="2" marL="1371600" algn="l">
              <a:lnSpc>
                <a:spcPct val="90000"/>
              </a:lnSpc>
              <a:spcBef>
                <a:spcPts val="375"/>
              </a:spcBef>
              <a:spcAft>
                <a:spcPts val="0"/>
              </a:spcAft>
              <a:buClr>
                <a:schemeClr val="dk1"/>
              </a:buClr>
              <a:buSzPts val="1350"/>
              <a:buNone/>
              <a:defRPr b="1" sz="1350"/>
            </a:lvl3pPr>
            <a:lvl4pPr indent="-228600" lvl="3" marL="1828800" algn="l">
              <a:lnSpc>
                <a:spcPct val="90000"/>
              </a:lnSpc>
              <a:spcBef>
                <a:spcPts val="375"/>
              </a:spcBef>
              <a:spcAft>
                <a:spcPts val="0"/>
              </a:spcAft>
              <a:buClr>
                <a:schemeClr val="dk1"/>
              </a:buClr>
              <a:buSzPts val="1200"/>
              <a:buNone/>
              <a:defRPr b="1" sz="1200"/>
            </a:lvl4pPr>
            <a:lvl5pPr indent="-228600" lvl="4" marL="2286000" algn="l">
              <a:lnSpc>
                <a:spcPct val="90000"/>
              </a:lnSpc>
              <a:spcBef>
                <a:spcPts val="375"/>
              </a:spcBef>
              <a:spcAft>
                <a:spcPts val="0"/>
              </a:spcAft>
              <a:buClr>
                <a:schemeClr val="dk1"/>
              </a:buClr>
              <a:buSzPts val="1200"/>
              <a:buNone/>
              <a:defRPr b="1" sz="1200"/>
            </a:lvl5pPr>
            <a:lvl6pPr indent="-228600" lvl="5" marL="2743200" algn="l">
              <a:lnSpc>
                <a:spcPct val="90000"/>
              </a:lnSpc>
              <a:spcBef>
                <a:spcPts val="375"/>
              </a:spcBef>
              <a:spcAft>
                <a:spcPts val="0"/>
              </a:spcAft>
              <a:buClr>
                <a:schemeClr val="dk1"/>
              </a:buClr>
              <a:buSzPts val="1200"/>
              <a:buNone/>
              <a:defRPr b="1" sz="1200"/>
            </a:lvl6pPr>
            <a:lvl7pPr indent="-228600" lvl="6" marL="3200400" algn="l">
              <a:lnSpc>
                <a:spcPct val="90000"/>
              </a:lnSpc>
              <a:spcBef>
                <a:spcPts val="375"/>
              </a:spcBef>
              <a:spcAft>
                <a:spcPts val="0"/>
              </a:spcAft>
              <a:buClr>
                <a:schemeClr val="dk1"/>
              </a:buClr>
              <a:buSzPts val="1200"/>
              <a:buNone/>
              <a:defRPr b="1" sz="1200"/>
            </a:lvl7pPr>
            <a:lvl8pPr indent="-228600" lvl="7" marL="3657600" algn="l">
              <a:lnSpc>
                <a:spcPct val="90000"/>
              </a:lnSpc>
              <a:spcBef>
                <a:spcPts val="375"/>
              </a:spcBef>
              <a:spcAft>
                <a:spcPts val="0"/>
              </a:spcAft>
              <a:buClr>
                <a:schemeClr val="dk1"/>
              </a:buClr>
              <a:buSzPts val="1200"/>
              <a:buNone/>
              <a:defRPr b="1" sz="1200"/>
            </a:lvl8pPr>
            <a:lvl9pPr indent="-228600" lvl="8" marL="4114800" algn="l">
              <a:lnSpc>
                <a:spcPct val="90000"/>
              </a:lnSpc>
              <a:spcBef>
                <a:spcPts val="375"/>
              </a:spcBef>
              <a:spcAft>
                <a:spcPts val="0"/>
              </a:spcAft>
              <a:buClr>
                <a:schemeClr val="dk1"/>
              </a:buClr>
              <a:buSzPts val="1200"/>
              <a:buNone/>
              <a:defRPr b="1" sz="1200"/>
            </a:lvl9pPr>
          </a:lstStyle>
          <a:p/>
        </p:txBody>
      </p:sp>
      <p:sp>
        <p:nvSpPr>
          <p:cNvPr id="45" name="Google Shape;45;p9"/>
          <p:cNvSpPr txBox="1"/>
          <p:nvPr>
            <p:ph idx="4" type="body"/>
          </p:nvPr>
        </p:nvSpPr>
        <p:spPr>
          <a:xfrm>
            <a:off x="3471863" y="3552915"/>
            <a:ext cx="2915543" cy="5225804"/>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750"/>
              </a:spcBef>
              <a:spcAft>
                <a:spcPts val="0"/>
              </a:spcAft>
              <a:buClr>
                <a:schemeClr val="dk1"/>
              </a:buClr>
              <a:buSzPts val="1800"/>
              <a:buChar char="•"/>
              <a:defRPr/>
            </a:lvl1pPr>
            <a:lvl2pPr indent="-342900" lvl="1" marL="914400" algn="l">
              <a:lnSpc>
                <a:spcPct val="90000"/>
              </a:lnSpc>
              <a:spcBef>
                <a:spcPts val="375"/>
              </a:spcBef>
              <a:spcAft>
                <a:spcPts val="0"/>
              </a:spcAft>
              <a:buClr>
                <a:schemeClr val="dk1"/>
              </a:buClr>
              <a:buSzPts val="1800"/>
              <a:buChar char="•"/>
              <a:defRPr/>
            </a:lvl2pPr>
            <a:lvl3pPr indent="-342900" lvl="2" marL="1371600" algn="l">
              <a:lnSpc>
                <a:spcPct val="90000"/>
              </a:lnSpc>
              <a:spcBef>
                <a:spcPts val="375"/>
              </a:spcBef>
              <a:spcAft>
                <a:spcPts val="0"/>
              </a:spcAft>
              <a:buClr>
                <a:schemeClr val="dk1"/>
              </a:buClr>
              <a:buSzPts val="1800"/>
              <a:buChar char="•"/>
              <a:defRPr/>
            </a:lvl3pPr>
            <a:lvl4pPr indent="-342900" lvl="3" marL="1828800" algn="l">
              <a:lnSpc>
                <a:spcPct val="90000"/>
              </a:lnSpc>
              <a:spcBef>
                <a:spcPts val="375"/>
              </a:spcBef>
              <a:spcAft>
                <a:spcPts val="0"/>
              </a:spcAft>
              <a:buClr>
                <a:schemeClr val="dk1"/>
              </a:buClr>
              <a:buSzPts val="1800"/>
              <a:buChar char="•"/>
              <a:defRPr/>
            </a:lvl4pPr>
            <a:lvl5pPr indent="-342900" lvl="4" marL="2286000" algn="l">
              <a:lnSpc>
                <a:spcPct val="90000"/>
              </a:lnSpc>
              <a:spcBef>
                <a:spcPts val="375"/>
              </a:spcBef>
              <a:spcAft>
                <a:spcPts val="0"/>
              </a:spcAft>
              <a:buClr>
                <a:schemeClr val="dk1"/>
              </a:buClr>
              <a:buSzPts val="1800"/>
              <a:buChar char="•"/>
              <a:defRPr/>
            </a:lvl5pPr>
            <a:lvl6pPr indent="-342900" lvl="5" marL="2743200" algn="l">
              <a:lnSpc>
                <a:spcPct val="90000"/>
              </a:lnSpc>
              <a:spcBef>
                <a:spcPts val="375"/>
              </a:spcBef>
              <a:spcAft>
                <a:spcPts val="0"/>
              </a:spcAft>
              <a:buClr>
                <a:schemeClr val="dk1"/>
              </a:buClr>
              <a:buSzPts val="1800"/>
              <a:buChar char="•"/>
              <a:defRPr/>
            </a:lvl6pPr>
            <a:lvl7pPr indent="-342900" lvl="6" marL="3200400" algn="l">
              <a:lnSpc>
                <a:spcPct val="90000"/>
              </a:lnSpc>
              <a:spcBef>
                <a:spcPts val="375"/>
              </a:spcBef>
              <a:spcAft>
                <a:spcPts val="0"/>
              </a:spcAft>
              <a:buClr>
                <a:schemeClr val="dk1"/>
              </a:buClr>
              <a:buSzPts val="1800"/>
              <a:buChar char="•"/>
              <a:defRPr/>
            </a:lvl7pPr>
            <a:lvl8pPr indent="-342900" lvl="7" marL="3657600" algn="l">
              <a:lnSpc>
                <a:spcPct val="90000"/>
              </a:lnSpc>
              <a:spcBef>
                <a:spcPts val="375"/>
              </a:spcBef>
              <a:spcAft>
                <a:spcPts val="0"/>
              </a:spcAft>
              <a:buClr>
                <a:schemeClr val="dk1"/>
              </a:buClr>
              <a:buSzPts val="1800"/>
              <a:buChar char="•"/>
              <a:defRPr/>
            </a:lvl8pPr>
            <a:lvl9pPr indent="-342900" lvl="8" marL="4114800" algn="l">
              <a:lnSpc>
                <a:spcPct val="90000"/>
              </a:lnSpc>
              <a:spcBef>
                <a:spcPts val="375"/>
              </a:spcBef>
              <a:spcAft>
                <a:spcPts val="0"/>
              </a:spcAft>
              <a:buClr>
                <a:schemeClr val="dk1"/>
              </a:buClr>
              <a:buSzPts val="1800"/>
              <a:buChar char="•"/>
              <a:defRPr/>
            </a:lvl9pPr>
          </a:lstStyle>
          <a:p/>
        </p:txBody>
      </p:sp>
      <p:sp>
        <p:nvSpPr>
          <p:cNvPr id="46" name="Google Shape;46;p9"/>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9"/>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9"/>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49" name="Shape 49"/>
        <p:cNvGrpSpPr/>
        <p:nvPr/>
      </p:nvGrpSpPr>
      <p:grpSpPr>
        <a:xfrm>
          <a:off x="0" y="0"/>
          <a:ext cx="0" cy="0"/>
          <a:chOff x="0" y="0"/>
          <a:chExt cx="0" cy="0"/>
        </a:xfrm>
      </p:grpSpPr>
      <p:sp>
        <p:nvSpPr>
          <p:cNvPr id="50" name="Google Shape;50;p10"/>
          <p:cNvSpPr txBox="1"/>
          <p:nvPr>
            <p:ph type="title"/>
          </p:nvPr>
        </p:nvSpPr>
        <p:spPr>
          <a:xfrm>
            <a:off x="471488" y="517854"/>
            <a:ext cx="5915025" cy="1880029"/>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0"/>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10"/>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0"/>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54" name="Shape 54"/>
        <p:cNvGrpSpPr/>
        <p:nvPr/>
      </p:nvGrpSpPr>
      <p:grpSpPr>
        <a:xfrm>
          <a:off x="0" y="0"/>
          <a:ext cx="0" cy="0"/>
          <a:chOff x="0" y="0"/>
          <a:chExt cx="0" cy="0"/>
        </a:xfrm>
      </p:grpSpPr>
      <p:sp>
        <p:nvSpPr>
          <p:cNvPr id="55" name="Google Shape;55;p11"/>
          <p:cNvSpPr txBox="1"/>
          <p:nvPr>
            <p:ph type="title"/>
          </p:nvPr>
        </p:nvSpPr>
        <p:spPr>
          <a:xfrm>
            <a:off x="472381" y="648441"/>
            <a:ext cx="2211884" cy="226954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11"/>
          <p:cNvSpPr txBox="1"/>
          <p:nvPr>
            <p:ph idx="1" type="body"/>
          </p:nvPr>
        </p:nvSpPr>
        <p:spPr>
          <a:xfrm>
            <a:off x="2915543" y="1400454"/>
            <a:ext cx="3471863" cy="6912200"/>
          </a:xfrm>
          <a:prstGeom prst="rect">
            <a:avLst/>
          </a:prstGeom>
          <a:noFill/>
          <a:ln>
            <a:noFill/>
          </a:ln>
        </p:spPr>
        <p:txBody>
          <a:bodyPr anchorCtr="0" anchor="t" bIns="45700" lIns="91425" spcFirstLastPara="1" rIns="91425" wrap="square" tIns="45700">
            <a:normAutofit/>
          </a:bodyPr>
          <a:lstStyle>
            <a:lvl1pPr indent="-381000" lvl="0" marL="457200" algn="l">
              <a:lnSpc>
                <a:spcPct val="90000"/>
              </a:lnSpc>
              <a:spcBef>
                <a:spcPts val="750"/>
              </a:spcBef>
              <a:spcAft>
                <a:spcPts val="0"/>
              </a:spcAft>
              <a:buClr>
                <a:schemeClr val="dk1"/>
              </a:buClr>
              <a:buSzPts val="2400"/>
              <a:buChar char="•"/>
              <a:defRPr sz="2400"/>
            </a:lvl1pPr>
            <a:lvl2pPr indent="-361950" lvl="1" marL="914400" algn="l">
              <a:lnSpc>
                <a:spcPct val="90000"/>
              </a:lnSpc>
              <a:spcBef>
                <a:spcPts val="375"/>
              </a:spcBef>
              <a:spcAft>
                <a:spcPts val="0"/>
              </a:spcAft>
              <a:buClr>
                <a:schemeClr val="dk1"/>
              </a:buClr>
              <a:buSzPts val="2100"/>
              <a:buChar char="•"/>
              <a:defRPr sz="2100"/>
            </a:lvl2pPr>
            <a:lvl3pPr indent="-342900" lvl="2" marL="1371600" algn="l">
              <a:lnSpc>
                <a:spcPct val="90000"/>
              </a:lnSpc>
              <a:spcBef>
                <a:spcPts val="375"/>
              </a:spcBef>
              <a:spcAft>
                <a:spcPts val="0"/>
              </a:spcAft>
              <a:buClr>
                <a:schemeClr val="dk1"/>
              </a:buClr>
              <a:buSzPts val="1800"/>
              <a:buChar char="•"/>
              <a:defRPr sz="1800"/>
            </a:lvl3pPr>
            <a:lvl4pPr indent="-323850" lvl="3" marL="1828800" algn="l">
              <a:lnSpc>
                <a:spcPct val="90000"/>
              </a:lnSpc>
              <a:spcBef>
                <a:spcPts val="375"/>
              </a:spcBef>
              <a:spcAft>
                <a:spcPts val="0"/>
              </a:spcAft>
              <a:buClr>
                <a:schemeClr val="dk1"/>
              </a:buClr>
              <a:buSzPts val="1500"/>
              <a:buChar char="•"/>
              <a:defRPr sz="1500"/>
            </a:lvl4pPr>
            <a:lvl5pPr indent="-323850" lvl="4" marL="2286000" algn="l">
              <a:lnSpc>
                <a:spcPct val="90000"/>
              </a:lnSpc>
              <a:spcBef>
                <a:spcPts val="375"/>
              </a:spcBef>
              <a:spcAft>
                <a:spcPts val="0"/>
              </a:spcAft>
              <a:buClr>
                <a:schemeClr val="dk1"/>
              </a:buClr>
              <a:buSzPts val="1500"/>
              <a:buChar char="•"/>
              <a:defRPr sz="1500"/>
            </a:lvl5pPr>
            <a:lvl6pPr indent="-323850" lvl="5" marL="2743200" algn="l">
              <a:lnSpc>
                <a:spcPct val="90000"/>
              </a:lnSpc>
              <a:spcBef>
                <a:spcPts val="375"/>
              </a:spcBef>
              <a:spcAft>
                <a:spcPts val="0"/>
              </a:spcAft>
              <a:buClr>
                <a:schemeClr val="dk1"/>
              </a:buClr>
              <a:buSzPts val="1500"/>
              <a:buChar char="•"/>
              <a:defRPr sz="1500"/>
            </a:lvl6pPr>
            <a:lvl7pPr indent="-323850" lvl="6" marL="3200400" algn="l">
              <a:lnSpc>
                <a:spcPct val="90000"/>
              </a:lnSpc>
              <a:spcBef>
                <a:spcPts val="375"/>
              </a:spcBef>
              <a:spcAft>
                <a:spcPts val="0"/>
              </a:spcAft>
              <a:buClr>
                <a:schemeClr val="dk1"/>
              </a:buClr>
              <a:buSzPts val="1500"/>
              <a:buChar char="•"/>
              <a:defRPr sz="1500"/>
            </a:lvl7pPr>
            <a:lvl8pPr indent="-323850" lvl="7" marL="3657600" algn="l">
              <a:lnSpc>
                <a:spcPct val="90000"/>
              </a:lnSpc>
              <a:spcBef>
                <a:spcPts val="375"/>
              </a:spcBef>
              <a:spcAft>
                <a:spcPts val="0"/>
              </a:spcAft>
              <a:buClr>
                <a:schemeClr val="dk1"/>
              </a:buClr>
              <a:buSzPts val="1500"/>
              <a:buChar char="•"/>
              <a:defRPr sz="1500"/>
            </a:lvl8pPr>
            <a:lvl9pPr indent="-323850" lvl="8" marL="4114800" algn="l">
              <a:lnSpc>
                <a:spcPct val="90000"/>
              </a:lnSpc>
              <a:spcBef>
                <a:spcPts val="375"/>
              </a:spcBef>
              <a:spcAft>
                <a:spcPts val="0"/>
              </a:spcAft>
              <a:buClr>
                <a:schemeClr val="dk1"/>
              </a:buClr>
              <a:buSzPts val="1500"/>
              <a:buChar char="•"/>
              <a:defRPr sz="1500"/>
            </a:lvl9pPr>
          </a:lstStyle>
          <a:p/>
        </p:txBody>
      </p:sp>
      <p:sp>
        <p:nvSpPr>
          <p:cNvPr id="57" name="Google Shape;57;p11"/>
          <p:cNvSpPr txBox="1"/>
          <p:nvPr>
            <p:ph idx="2" type="body"/>
          </p:nvPr>
        </p:nvSpPr>
        <p:spPr>
          <a:xfrm>
            <a:off x="472381" y="2917984"/>
            <a:ext cx="2211884" cy="540592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58" name="Google Shape;58;p11"/>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11"/>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1"/>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61" name="Shape 61"/>
        <p:cNvGrpSpPr/>
        <p:nvPr/>
      </p:nvGrpSpPr>
      <p:grpSpPr>
        <a:xfrm>
          <a:off x="0" y="0"/>
          <a:ext cx="0" cy="0"/>
          <a:chOff x="0" y="0"/>
          <a:chExt cx="0" cy="0"/>
        </a:xfrm>
      </p:grpSpPr>
      <p:sp>
        <p:nvSpPr>
          <p:cNvPr id="62" name="Google Shape;62;p12"/>
          <p:cNvSpPr txBox="1"/>
          <p:nvPr>
            <p:ph type="title"/>
          </p:nvPr>
        </p:nvSpPr>
        <p:spPr>
          <a:xfrm>
            <a:off x="472381" y="648441"/>
            <a:ext cx="2211884" cy="2269543"/>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400"/>
              <a:buFont typeface="Calibri"/>
              <a:buNone/>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2"/>
          <p:cNvSpPr/>
          <p:nvPr>
            <p:ph idx="2" type="pic"/>
          </p:nvPr>
        </p:nvSpPr>
        <p:spPr>
          <a:xfrm>
            <a:off x="2915543" y="1400454"/>
            <a:ext cx="3471863" cy="6912200"/>
          </a:xfrm>
          <a:prstGeom prst="rect">
            <a:avLst/>
          </a:prstGeom>
          <a:noFill/>
          <a:ln>
            <a:noFill/>
          </a:ln>
        </p:spPr>
      </p:sp>
      <p:sp>
        <p:nvSpPr>
          <p:cNvPr id="64" name="Google Shape;64;p12"/>
          <p:cNvSpPr txBox="1"/>
          <p:nvPr>
            <p:ph idx="1" type="body"/>
          </p:nvPr>
        </p:nvSpPr>
        <p:spPr>
          <a:xfrm>
            <a:off x="472381" y="2917984"/>
            <a:ext cx="2211884" cy="5405926"/>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750"/>
              </a:spcBef>
              <a:spcAft>
                <a:spcPts val="0"/>
              </a:spcAft>
              <a:buClr>
                <a:schemeClr val="dk1"/>
              </a:buClr>
              <a:buSzPts val="1200"/>
              <a:buNone/>
              <a:defRPr sz="1200"/>
            </a:lvl1pPr>
            <a:lvl2pPr indent="-228600" lvl="1" marL="914400" algn="l">
              <a:lnSpc>
                <a:spcPct val="90000"/>
              </a:lnSpc>
              <a:spcBef>
                <a:spcPts val="375"/>
              </a:spcBef>
              <a:spcAft>
                <a:spcPts val="0"/>
              </a:spcAft>
              <a:buClr>
                <a:schemeClr val="dk1"/>
              </a:buClr>
              <a:buSzPts val="1050"/>
              <a:buNone/>
              <a:defRPr sz="1050"/>
            </a:lvl2pPr>
            <a:lvl3pPr indent="-228600" lvl="2" marL="1371600" algn="l">
              <a:lnSpc>
                <a:spcPct val="90000"/>
              </a:lnSpc>
              <a:spcBef>
                <a:spcPts val="375"/>
              </a:spcBef>
              <a:spcAft>
                <a:spcPts val="0"/>
              </a:spcAft>
              <a:buClr>
                <a:schemeClr val="dk1"/>
              </a:buClr>
              <a:buSzPts val="900"/>
              <a:buNone/>
              <a:defRPr sz="900"/>
            </a:lvl3pPr>
            <a:lvl4pPr indent="-228600" lvl="3" marL="1828800" algn="l">
              <a:lnSpc>
                <a:spcPct val="90000"/>
              </a:lnSpc>
              <a:spcBef>
                <a:spcPts val="375"/>
              </a:spcBef>
              <a:spcAft>
                <a:spcPts val="0"/>
              </a:spcAft>
              <a:buClr>
                <a:schemeClr val="dk1"/>
              </a:buClr>
              <a:buSzPts val="750"/>
              <a:buNone/>
              <a:defRPr sz="750"/>
            </a:lvl4pPr>
            <a:lvl5pPr indent="-228600" lvl="4" marL="2286000" algn="l">
              <a:lnSpc>
                <a:spcPct val="90000"/>
              </a:lnSpc>
              <a:spcBef>
                <a:spcPts val="375"/>
              </a:spcBef>
              <a:spcAft>
                <a:spcPts val="0"/>
              </a:spcAft>
              <a:buClr>
                <a:schemeClr val="dk1"/>
              </a:buClr>
              <a:buSzPts val="750"/>
              <a:buNone/>
              <a:defRPr sz="750"/>
            </a:lvl5pPr>
            <a:lvl6pPr indent="-228600" lvl="5" marL="2743200" algn="l">
              <a:lnSpc>
                <a:spcPct val="90000"/>
              </a:lnSpc>
              <a:spcBef>
                <a:spcPts val="375"/>
              </a:spcBef>
              <a:spcAft>
                <a:spcPts val="0"/>
              </a:spcAft>
              <a:buClr>
                <a:schemeClr val="dk1"/>
              </a:buClr>
              <a:buSzPts val="750"/>
              <a:buNone/>
              <a:defRPr sz="750"/>
            </a:lvl6pPr>
            <a:lvl7pPr indent="-228600" lvl="6" marL="3200400" algn="l">
              <a:lnSpc>
                <a:spcPct val="90000"/>
              </a:lnSpc>
              <a:spcBef>
                <a:spcPts val="375"/>
              </a:spcBef>
              <a:spcAft>
                <a:spcPts val="0"/>
              </a:spcAft>
              <a:buClr>
                <a:schemeClr val="dk1"/>
              </a:buClr>
              <a:buSzPts val="750"/>
              <a:buNone/>
              <a:defRPr sz="750"/>
            </a:lvl7pPr>
            <a:lvl8pPr indent="-228600" lvl="7" marL="3657600" algn="l">
              <a:lnSpc>
                <a:spcPct val="90000"/>
              </a:lnSpc>
              <a:spcBef>
                <a:spcPts val="375"/>
              </a:spcBef>
              <a:spcAft>
                <a:spcPts val="0"/>
              </a:spcAft>
              <a:buClr>
                <a:schemeClr val="dk1"/>
              </a:buClr>
              <a:buSzPts val="750"/>
              <a:buNone/>
              <a:defRPr sz="750"/>
            </a:lvl8pPr>
            <a:lvl9pPr indent="-228600" lvl="8" marL="4114800" algn="l">
              <a:lnSpc>
                <a:spcPct val="90000"/>
              </a:lnSpc>
              <a:spcBef>
                <a:spcPts val="375"/>
              </a:spcBef>
              <a:spcAft>
                <a:spcPts val="0"/>
              </a:spcAft>
              <a:buClr>
                <a:schemeClr val="dk1"/>
              </a:buClr>
              <a:buSzPts val="750"/>
              <a:buNone/>
              <a:defRPr sz="750"/>
            </a:lvl9pPr>
          </a:lstStyle>
          <a:p/>
        </p:txBody>
      </p:sp>
      <p:sp>
        <p:nvSpPr>
          <p:cNvPr id="65" name="Google Shape;65;p12"/>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2"/>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2"/>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
          <p:cNvSpPr txBox="1"/>
          <p:nvPr>
            <p:ph type="title"/>
          </p:nvPr>
        </p:nvSpPr>
        <p:spPr>
          <a:xfrm>
            <a:off x="471488" y="517854"/>
            <a:ext cx="5915025" cy="1880029"/>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
          <p:cNvSpPr txBox="1"/>
          <p:nvPr>
            <p:ph idx="1" type="body"/>
          </p:nvPr>
        </p:nvSpPr>
        <p:spPr>
          <a:xfrm>
            <a:off x="471488" y="2589260"/>
            <a:ext cx="5915025" cy="6171447"/>
          </a:xfrm>
          <a:prstGeom prst="rect">
            <a:avLst/>
          </a:prstGeom>
          <a:noFill/>
          <a:ln>
            <a:noFill/>
          </a:ln>
        </p:spPr>
        <p:txBody>
          <a:bodyPr anchorCtr="0" anchor="t" bIns="45700" lIns="91425" spcFirstLastPara="1" rIns="91425" wrap="square" tIns="45700">
            <a:normAutofit/>
          </a:bodyPr>
          <a:lstStyle>
            <a:lvl1pPr indent="-361950" lvl="0" marL="457200" marR="0" rtl="0" algn="l">
              <a:lnSpc>
                <a:spcPct val="90000"/>
              </a:lnSpc>
              <a:spcBef>
                <a:spcPts val="75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375"/>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375"/>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4325" lvl="3" marL="1828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4pPr>
            <a:lvl5pPr indent="-314325" lvl="4" marL="22860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5pPr>
            <a:lvl6pPr indent="-314325" lvl="5" marL="27432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6pPr>
            <a:lvl7pPr indent="-314325" lvl="6" marL="32004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7pPr>
            <a:lvl8pPr indent="-314325" lvl="7" marL="36576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8pPr>
            <a:lvl9pPr indent="-314325" lvl="8" marL="4114800" marR="0" rtl="0" algn="l">
              <a:lnSpc>
                <a:spcPct val="90000"/>
              </a:lnSpc>
              <a:spcBef>
                <a:spcPts val="375"/>
              </a:spcBef>
              <a:spcAft>
                <a:spcPts val="0"/>
              </a:spcAft>
              <a:buClr>
                <a:schemeClr val="dk1"/>
              </a:buClr>
              <a:buSzPts val="1350"/>
              <a:buFont typeface="Arial"/>
              <a:buChar char="•"/>
              <a:defRPr b="0" i="0" sz="1350" u="none" cap="none" strike="noStrike">
                <a:solidFill>
                  <a:schemeClr val="dk1"/>
                </a:solidFill>
                <a:latin typeface="Calibri"/>
                <a:ea typeface="Calibri"/>
                <a:cs typeface="Calibri"/>
                <a:sym typeface="Calibri"/>
              </a:defRPr>
            </a:lvl9pPr>
          </a:lstStyle>
          <a:p/>
        </p:txBody>
      </p:sp>
      <p:sp>
        <p:nvSpPr>
          <p:cNvPr id="8" name="Google Shape;8;p3"/>
          <p:cNvSpPr txBox="1"/>
          <p:nvPr>
            <p:ph idx="10" type="dt"/>
          </p:nvPr>
        </p:nvSpPr>
        <p:spPr>
          <a:xfrm>
            <a:off x="471488" y="9015131"/>
            <a:ext cx="1543050" cy="517852"/>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3"/>
          <p:cNvSpPr txBox="1"/>
          <p:nvPr>
            <p:ph idx="11" type="ftr"/>
          </p:nvPr>
        </p:nvSpPr>
        <p:spPr>
          <a:xfrm>
            <a:off x="2271713" y="9015131"/>
            <a:ext cx="2314575" cy="517852"/>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3"/>
          <p:cNvSpPr txBox="1"/>
          <p:nvPr>
            <p:ph idx="12" type="sldNum"/>
          </p:nvPr>
        </p:nvSpPr>
        <p:spPr>
          <a:xfrm>
            <a:off x="4843463" y="9015131"/>
            <a:ext cx="1543050" cy="517852"/>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4.png"/><Relationship Id="rId4" Type="http://schemas.openxmlformats.org/officeDocument/2006/relationships/image" Target="../media/image11.png"/><Relationship Id="rId11" Type="http://schemas.openxmlformats.org/officeDocument/2006/relationships/image" Target="../media/image18.png"/><Relationship Id="rId10" Type="http://schemas.openxmlformats.org/officeDocument/2006/relationships/image" Target="../media/image6.png"/><Relationship Id="rId9" Type="http://schemas.openxmlformats.org/officeDocument/2006/relationships/image" Target="../media/image16.png"/><Relationship Id="rId5" Type="http://schemas.openxmlformats.org/officeDocument/2006/relationships/image" Target="../media/image9.png"/><Relationship Id="rId6" Type="http://schemas.openxmlformats.org/officeDocument/2006/relationships/image" Target="../media/image19.png"/><Relationship Id="rId7" Type="http://schemas.openxmlformats.org/officeDocument/2006/relationships/image" Target="../media/image10.png"/><Relationship Id="rId8"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7.jpg"/><Relationship Id="rId11" Type="http://schemas.openxmlformats.org/officeDocument/2006/relationships/image" Target="../media/image15.png"/><Relationship Id="rId10" Type="http://schemas.openxmlformats.org/officeDocument/2006/relationships/image" Target="../media/image13.png"/><Relationship Id="rId12" Type="http://schemas.openxmlformats.org/officeDocument/2006/relationships/image" Target="../media/image12.png"/><Relationship Id="rId9" Type="http://schemas.openxmlformats.org/officeDocument/2006/relationships/image" Target="../media/image17.png"/><Relationship Id="rId5" Type="http://schemas.openxmlformats.org/officeDocument/2006/relationships/image" Target="../media/image3.jpg"/><Relationship Id="rId6" Type="http://schemas.openxmlformats.org/officeDocument/2006/relationships/image" Target="../media/image5.jpg"/><Relationship Id="rId7" Type="http://schemas.openxmlformats.org/officeDocument/2006/relationships/image" Target="../media/image1.png"/><Relationship Id="rId8"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p:nvPr/>
        </p:nvSpPr>
        <p:spPr>
          <a:xfrm>
            <a:off x="0" y="0"/>
            <a:ext cx="5001153" cy="466805"/>
          </a:xfrm>
          <a:custGeom>
            <a:rect b="b" l="l" r="r" t="t"/>
            <a:pathLst>
              <a:path extrusionOk="0" h="514350" w="5510530">
                <a:moveTo>
                  <a:pt x="5510453" y="0"/>
                </a:moveTo>
                <a:lnTo>
                  <a:pt x="0" y="0"/>
                </a:lnTo>
                <a:lnTo>
                  <a:pt x="0" y="514311"/>
                </a:lnTo>
                <a:lnTo>
                  <a:pt x="4915408" y="514311"/>
                </a:lnTo>
                <a:lnTo>
                  <a:pt x="5510453" y="0"/>
                </a:lnTo>
                <a:close/>
              </a:path>
            </a:pathLst>
          </a:custGeom>
          <a:solidFill>
            <a:srgbClr val="F296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85" name="Google Shape;85;p1"/>
          <p:cNvSpPr/>
          <p:nvPr/>
        </p:nvSpPr>
        <p:spPr>
          <a:xfrm>
            <a:off x="0" y="6727440"/>
            <a:ext cx="6861457" cy="2445715"/>
          </a:xfrm>
          <a:custGeom>
            <a:rect b="b" l="l" r="r" t="t"/>
            <a:pathLst>
              <a:path extrusionOk="0" h="2639695" w="7560309">
                <a:moveTo>
                  <a:pt x="7559992" y="0"/>
                </a:moveTo>
                <a:lnTo>
                  <a:pt x="0" y="0"/>
                </a:lnTo>
                <a:lnTo>
                  <a:pt x="0" y="2639567"/>
                </a:lnTo>
                <a:lnTo>
                  <a:pt x="7559992" y="2639567"/>
                </a:lnTo>
                <a:lnTo>
                  <a:pt x="7559992" y="0"/>
                </a:lnTo>
                <a:close/>
              </a:path>
            </a:pathLst>
          </a:custGeom>
          <a:solidFill>
            <a:srgbClr val="F296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86" name="Google Shape;86;p1"/>
          <p:cNvPicPr preferRelativeResize="0"/>
          <p:nvPr/>
        </p:nvPicPr>
        <p:blipFill rotWithShape="1">
          <a:blip r:embed="rId3">
            <a:alphaModFix/>
          </a:blip>
          <a:srcRect b="0" l="0" r="0" t="0"/>
          <a:stretch/>
        </p:blipFill>
        <p:spPr>
          <a:xfrm>
            <a:off x="655602" y="2205568"/>
            <a:ext cx="1261410" cy="1287741"/>
          </a:xfrm>
          <a:prstGeom prst="rect">
            <a:avLst/>
          </a:prstGeom>
          <a:noFill/>
          <a:ln>
            <a:noFill/>
          </a:ln>
        </p:spPr>
      </p:pic>
      <p:pic>
        <p:nvPicPr>
          <p:cNvPr id="87" name="Google Shape;87;p1"/>
          <p:cNvPicPr preferRelativeResize="0"/>
          <p:nvPr/>
        </p:nvPicPr>
        <p:blipFill rotWithShape="1">
          <a:blip r:embed="rId4">
            <a:alphaModFix/>
          </a:blip>
          <a:srcRect b="0" l="0" r="0" t="0"/>
          <a:stretch/>
        </p:blipFill>
        <p:spPr>
          <a:xfrm>
            <a:off x="3488245" y="1251041"/>
            <a:ext cx="2713692" cy="3482010"/>
          </a:xfrm>
          <a:prstGeom prst="rect">
            <a:avLst/>
          </a:prstGeom>
          <a:noFill/>
          <a:ln>
            <a:noFill/>
          </a:ln>
        </p:spPr>
      </p:pic>
      <p:pic>
        <p:nvPicPr>
          <p:cNvPr id="88" name="Google Shape;88;p1"/>
          <p:cNvPicPr preferRelativeResize="0"/>
          <p:nvPr/>
        </p:nvPicPr>
        <p:blipFill rotWithShape="1">
          <a:blip r:embed="rId5">
            <a:alphaModFix/>
          </a:blip>
          <a:srcRect b="0" l="0" r="0" t="0"/>
          <a:stretch/>
        </p:blipFill>
        <p:spPr>
          <a:xfrm>
            <a:off x="5501605" y="814259"/>
            <a:ext cx="1112032" cy="319113"/>
          </a:xfrm>
          <a:prstGeom prst="rect">
            <a:avLst/>
          </a:prstGeom>
          <a:noFill/>
          <a:ln>
            <a:noFill/>
          </a:ln>
        </p:spPr>
      </p:pic>
      <p:pic>
        <p:nvPicPr>
          <p:cNvPr id="89" name="Google Shape;89;p1"/>
          <p:cNvPicPr preferRelativeResize="0"/>
          <p:nvPr/>
        </p:nvPicPr>
        <p:blipFill rotWithShape="1">
          <a:blip r:embed="rId6">
            <a:alphaModFix/>
          </a:blip>
          <a:srcRect b="0" l="0" r="0" t="0"/>
          <a:stretch/>
        </p:blipFill>
        <p:spPr>
          <a:xfrm>
            <a:off x="619640" y="2335463"/>
            <a:ext cx="3504841" cy="2166019"/>
          </a:xfrm>
          <a:prstGeom prst="rect">
            <a:avLst/>
          </a:prstGeom>
          <a:noFill/>
          <a:ln>
            <a:noFill/>
          </a:ln>
        </p:spPr>
      </p:pic>
      <p:grpSp>
        <p:nvGrpSpPr>
          <p:cNvPr id="90" name="Google Shape;90;p1"/>
          <p:cNvGrpSpPr/>
          <p:nvPr/>
        </p:nvGrpSpPr>
        <p:grpSpPr>
          <a:xfrm>
            <a:off x="3524205" y="2148356"/>
            <a:ext cx="2824343" cy="2525587"/>
            <a:chOff x="3883152" y="2255522"/>
            <a:chExt cx="3112007" cy="2782823"/>
          </a:xfrm>
        </p:grpSpPr>
        <p:pic>
          <p:nvPicPr>
            <p:cNvPr id="91" name="Google Shape;91;p1"/>
            <p:cNvPicPr preferRelativeResize="0"/>
            <p:nvPr/>
          </p:nvPicPr>
          <p:blipFill rotWithShape="1">
            <a:blip r:embed="rId7">
              <a:alphaModFix/>
            </a:blip>
            <a:srcRect b="0" l="0" r="0" t="0"/>
            <a:stretch/>
          </p:blipFill>
          <p:spPr>
            <a:xfrm>
              <a:off x="3883152" y="3255266"/>
              <a:ext cx="1752599" cy="1581911"/>
            </a:xfrm>
            <a:prstGeom prst="rect">
              <a:avLst/>
            </a:prstGeom>
            <a:noFill/>
            <a:ln>
              <a:noFill/>
            </a:ln>
          </p:spPr>
        </p:pic>
        <p:pic>
          <p:nvPicPr>
            <p:cNvPr id="92" name="Google Shape;92;p1"/>
            <p:cNvPicPr preferRelativeResize="0"/>
            <p:nvPr/>
          </p:nvPicPr>
          <p:blipFill rotWithShape="1">
            <a:blip r:embed="rId8">
              <a:alphaModFix/>
            </a:blip>
            <a:srcRect b="0" l="0" r="0" t="0"/>
            <a:stretch/>
          </p:blipFill>
          <p:spPr>
            <a:xfrm>
              <a:off x="5672328" y="3651506"/>
              <a:ext cx="1124711" cy="1386839"/>
            </a:xfrm>
            <a:prstGeom prst="rect">
              <a:avLst/>
            </a:prstGeom>
            <a:noFill/>
            <a:ln>
              <a:noFill/>
            </a:ln>
          </p:spPr>
        </p:pic>
        <p:pic>
          <p:nvPicPr>
            <p:cNvPr id="93" name="Google Shape;93;p1"/>
            <p:cNvPicPr preferRelativeResize="0"/>
            <p:nvPr/>
          </p:nvPicPr>
          <p:blipFill rotWithShape="1">
            <a:blip r:embed="rId9">
              <a:alphaModFix/>
            </a:blip>
            <a:srcRect b="0" l="0" r="0" t="0"/>
            <a:stretch/>
          </p:blipFill>
          <p:spPr>
            <a:xfrm>
              <a:off x="5541264" y="2255522"/>
              <a:ext cx="1453895" cy="1240535"/>
            </a:xfrm>
            <a:prstGeom prst="rect">
              <a:avLst/>
            </a:prstGeom>
            <a:noFill/>
            <a:ln>
              <a:noFill/>
            </a:ln>
          </p:spPr>
        </p:pic>
      </p:grpSp>
      <p:pic>
        <p:nvPicPr>
          <p:cNvPr id="94" name="Google Shape;94;p1"/>
          <p:cNvPicPr preferRelativeResize="0"/>
          <p:nvPr/>
        </p:nvPicPr>
        <p:blipFill rotWithShape="1">
          <a:blip r:embed="rId10">
            <a:alphaModFix/>
          </a:blip>
          <a:srcRect b="0" l="0" r="0" t="0"/>
          <a:stretch/>
        </p:blipFill>
        <p:spPr>
          <a:xfrm>
            <a:off x="489626" y="4798425"/>
            <a:ext cx="2448132" cy="1632088"/>
          </a:xfrm>
          <a:prstGeom prst="rect">
            <a:avLst/>
          </a:prstGeom>
          <a:noFill/>
          <a:ln>
            <a:noFill/>
          </a:ln>
        </p:spPr>
      </p:pic>
      <p:pic>
        <p:nvPicPr>
          <p:cNvPr id="95" name="Google Shape;95;p1"/>
          <p:cNvPicPr preferRelativeResize="0"/>
          <p:nvPr/>
        </p:nvPicPr>
        <p:blipFill rotWithShape="1">
          <a:blip r:embed="rId11">
            <a:alphaModFix/>
          </a:blip>
          <a:srcRect b="0" l="0" r="0" t="0"/>
          <a:stretch/>
        </p:blipFill>
        <p:spPr>
          <a:xfrm>
            <a:off x="859419" y="7710832"/>
            <a:ext cx="987551" cy="990317"/>
          </a:xfrm>
          <a:prstGeom prst="rect">
            <a:avLst/>
          </a:prstGeom>
          <a:noFill/>
          <a:ln>
            <a:noFill/>
          </a:ln>
        </p:spPr>
      </p:pic>
      <p:sp>
        <p:nvSpPr>
          <p:cNvPr id="96" name="Google Shape;96;p1"/>
          <p:cNvSpPr/>
          <p:nvPr/>
        </p:nvSpPr>
        <p:spPr>
          <a:xfrm>
            <a:off x="375779" y="6948803"/>
            <a:ext cx="0" cy="1852235"/>
          </a:xfrm>
          <a:custGeom>
            <a:rect b="b" l="l" r="r" t="t"/>
            <a:pathLst>
              <a:path extrusionOk="0" h="2040890" w="120000">
                <a:moveTo>
                  <a:pt x="0" y="0"/>
                </a:moveTo>
                <a:lnTo>
                  <a:pt x="0" y="2040318"/>
                </a:lnTo>
              </a:path>
            </a:pathLst>
          </a:custGeom>
          <a:noFill/>
          <a:ln cap="flat" cmpd="sng" w="120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7" name="Google Shape;97;p1"/>
          <p:cNvSpPr/>
          <p:nvPr/>
        </p:nvSpPr>
        <p:spPr>
          <a:xfrm>
            <a:off x="2336116" y="6948803"/>
            <a:ext cx="0" cy="1852235"/>
          </a:xfrm>
          <a:custGeom>
            <a:rect b="b" l="l" r="r" t="t"/>
            <a:pathLst>
              <a:path extrusionOk="0" h="2040890" w="120000">
                <a:moveTo>
                  <a:pt x="0" y="0"/>
                </a:moveTo>
                <a:lnTo>
                  <a:pt x="0" y="2040318"/>
                </a:lnTo>
              </a:path>
            </a:pathLst>
          </a:custGeom>
          <a:noFill/>
          <a:ln cap="flat" cmpd="sng" w="12075">
            <a:solidFill>
              <a:srgbClr val="FFFFFF"/>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98" name="Google Shape;98;p1"/>
          <p:cNvSpPr txBox="1"/>
          <p:nvPr/>
        </p:nvSpPr>
        <p:spPr>
          <a:xfrm>
            <a:off x="616560" y="7028409"/>
            <a:ext cx="1532400" cy="521100"/>
          </a:xfrm>
          <a:prstGeom prst="rect">
            <a:avLst/>
          </a:prstGeom>
          <a:noFill/>
          <a:ln>
            <a:noFill/>
          </a:ln>
        </p:spPr>
        <p:txBody>
          <a:bodyPr anchorCtr="0" anchor="t" bIns="0" lIns="0" spcFirstLastPara="1" rIns="0" wrap="square" tIns="27650">
            <a:spAutoFit/>
          </a:bodyPr>
          <a:lstStyle/>
          <a:p>
            <a:pPr indent="115842" lvl="0" marL="11527" marR="4611" rtl="0" algn="ctr">
              <a:lnSpc>
                <a:spcPct val="113885"/>
              </a:lnSpc>
              <a:spcBef>
                <a:spcPts val="0"/>
              </a:spcBef>
              <a:spcAft>
                <a:spcPts val="0"/>
              </a:spcAft>
              <a:buNone/>
            </a:pPr>
            <a:r>
              <a:rPr b="1" lang="ja-JP" sz="1498">
                <a:solidFill>
                  <a:srgbClr val="FFFFFF"/>
                </a:solidFill>
                <a:latin typeface="Arial"/>
                <a:ea typeface="Arial"/>
                <a:cs typeface="Arial"/>
                <a:sym typeface="Arial"/>
              </a:rPr>
              <a:t>Check out our online store</a:t>
            </a:r>
            <a:endParaRPr sz="1498">
              <a:solidFill>
                <a:schemeClr val="dk1"/>
              </a:solidFill>
              <a:latin typeface="Arial"/>
              <a:ea typeface="Arial"/>
              <a:cs typeface="Arial"/>
              <a:sym typeface="Arial"/>
            </a:endParaRPr>
          </a:p>
        </p:txBody>
      </p:sp>
      <p:sp>
        <p:nvSpPr>
          <p:cNvPr id="99" name="Google Shape;99;p1"/>
          <p:cNvSpPr txBox="1"/>
          <p:nvPr/>
        </p:nvSpPr>
        <p:spPr>
          <a:xfrm>
            <a:off x="290350" y="9215250"/>
            <a:ext cx="2380200" cy="367200"/>
          </a:xfrm>
          <a:prstGeom prst="rect">
            <a:avLst/>
          </a:prstGeom>
          <a:noFill/>
          <a:ln>
            <a:noFill/>
          </a:ln>
        </p:spPr>
        <p:txBody>
          <a:bodyPr anchorCtr="0" anchor="t" bIns="0" lIns="0" spcFirstLastPara="1" rIns="0" wrap="square" tIns="10950">
            <a:spAutoFit/>
          </a:bodyPr>
          <a:lstStyle/>
          <a:p>
            <a:pPr indent="0" lvl="0" marL="11527" marR="0" rtl="0" algn="l">
              <a:spcBef>
                <a:spcPts val="0"/>
              </a:spcBef>
              <a:spcAft>
                <a:spcPts val="0"/>
              </a:spcAft>
              <a:buNone/>
            </a:pPr>
            <a:r>
              <a:rPr b="1" lang="ja-JP" sz="2314">
                <a:solidFill>
                  <a:srgbClr val="595757"/>
                </a:solidFill>
                <a:latin typeface="Arial"/>
                <a:ea typeface="Arial"/>
                <a:cs typeface="Arial"/>
                <a:sym typeface="Arial"/>
              </a:rPr>
              <a:t>See more details</a:t>
            </a:r>
            <a:endParaRPr sz="2314">
              <a:solidFill>
                <a:schemeClr val="dk1"/>
              </a:solidFill>
              <a:latin typeface="Arial"/>
              <a:ea typeface="Arial"/>
              <a:cs typeface="Arial"/>
              <a:sym typeface="Arial"/>
            </a:endParaRPr>
          </a:p>
        </p:txBody>
      </p:sp>
      <p:sp>
        <p:nvSpPr>
          <p:cNvPr id="100" name="Google Shape;100;p1"/>
          <p:cNvSpPr/>
          <p:nvPr/>
        </p:nvSpPr>
        <p:spPr>
          <a:xfrm>
            <a:off x="2860443" y="9265689"/>
            <a:ext cx="3539650" cy="254726"/>
          </a:xfrm>
          <a:custGeom>
            <a:rect b="b" l="l" r="r" t="t"/>
            <a:pathLst>
              <a:path extrusionOk="0" h="280670" w="3900170">
                <a:moveTo>
                  <a:pt x="3900144" y="280314"/>
                </a:moveTo>
                <a:lnTo>
                  <a:pt x="3333546" y="0"/>
                </a:lnTo>
                <a:lnTo>
                  <a:pt x="3333546" y="218401"/>
                </a:lnTo>
                <a:lnTo>
                  <a:pt x="0" y="218401"/>
                </a:lnTo>
                <a:lnTo>
                  <a:pt x="0" y="280301"/>
                </a:lnTo>
                <a:lnTo>
                  <a:pt x="3333546" y="280301"/>
                </a:lnTo>
                <a:lnTo>
                  <a:pt x="3900144" y="280314"/>
                </a:lnTo>
                <a:close/>
              </a:path>
            </a:pathLst>
          </a:custGeom>
          <a:solidFill>
            <a:srgbClr val="F296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1" name="Google Shape;101;p1"/>
          <p:cNvSpPr txBox="1"/>
          <p:nvPr/>
        </p:nvSpPr>
        <p:spPr>
          <a:xfrm>
            <a:off x="438405" y="815433"/>
            <a:ext cx="6419469" cy="1267976"/>
          </a:xfrm>
          <a:prstGeom prst="rect">
            <a:avLst/>
          </a:prstGeom>
          <a:noFill/>
          <a:ln>
            <a:noFill/>
          </a:ln>
        </p:spPr>
        <p:txBody>
          <a:bodyPr anchorCtr="0" anchor="t" bIns="45700" lIns="91425" spcFirstLastPara="1" rIns="91425" wrap="square" tIns="45700">
            <a:spAutoFit/>
          </a:bodyPr>
          <a:lstStyle/>
          <a:p>
            <a:pPr indent="0" lvl="0" marL="0" marR="0" rtl="0" algn="l">
              <a:lnSpc>
                <a:spcPct val="70000"/>
              </a:lnSpc>
              <a:spcBef>
                <a:spcPts val="0"/>
              </a:spcBef>
              <a:spcAft>
                <a:spcPts val="0"/>
              </a:spcAft>
              <a:buNone/>
            </a:pPr>
            <a:r>
              <a:rPr b="1" lang="ja-JP" sz="5400">
                <a:solidFill>
                  <a:schemeClr val="dk1"/>
                </a:solidFill>
                <a:latin typeface="Arial"/>
                <a:ea typeface="Arial"/>
                <a:cs typeface="Arial"/>
                <a:sym typeface="Arial"/>
              </a:rPr>
              <a:t>You can order</a:t>
            </a:r>
            <a:endParaRPr/>
          </a:p>
          <a:p>
            <a:pPr indent="0" lvl="0" marL="0" marR="0" rtl="0" algn="l">
              <a:lnSpc>
                <a:spcPct val="70000"/>
              </a:lnSpc>
              <a:spcBef>
                <a:spcPts val="0"/>
              </a:spcBef>
              <a:spcAft>
                <a:spcPts val="0"/>
              </a:spcAft>
              <a:buNone/>
            </a:pPr>
            <a:r>
              <a:rPr b="1" lang="ja-JP" sz="5400">
                <a:solidFill>
                  <a:schemeClr val="dk1"/>
                </a:solidFill>
                <a:latin typeface="Arial"/>
                <a:ea typeface="Arial"/>
                <a:cs typeface="Arial"/>
                <a:sym typeface="Arial"/>
              </a:rPr>
              <a:t>our items online!!</a:t>
            </a:r>
            <a:endParaRPr/>
          </a:p>
        </p:txBody>
      </p:sp>
      <p:sp>
        <p:nvSpPr>
          <p:cNvPr id="102" name="Google Shape;102;p1"/>
          <p:cNvSpPr txBox="1"/>
          <p:nvPr/>
        </p:nvSpPr>
        <p:spPr>
          <a:xfrm>
            <a:off x="3173715" y="4795563"/>
            <a:ext cx="3504900" cy="1926600"/>
          </a:xfrm>
          <a:prstGeom prst="rect">
            <a:avLst/>
          </a:prstGeom>
          <a:noFill/>
          <a:ln>
            <a:noFill/>
          </a:ln>
        </p:spPr>
        <p:txBody>
          <a:bodyPr anchorCtr="0" anchor="t" bIns="0" lIns="0" spcFirstLastPara="1" rIns="0" wrap="square" tIns="11525">
            <a:spAutoFit/>
          </a:bodyPr>
          <a:lstStyle/>
          <a:p>
            <a:pPr indent="0" lvl="0" marL="11526" marR="4611" rtl="0" algn="l">
              <a:lnSpc>
                <a:spcPct val="135500"/>
              </a:lnSpc>
              <a:spcBef>
                <a:spcPts val="0"/>
              </a:spcBef>
              <a:spcAft>
                <a:spcPts val="0"/>
              </a:spcAft>
              <a:buNone/>
            </a:pPr>
            <a:r>
              <a:rPr lang="ja-JP" sz="1600">
                <a:solidFill>
                  <a:srgbClr val="374151"/>
                </a:solidFill>
              </a:rPr>
              <a:t>Can't bring desired goods back to your country? Don't worry!</a:t>
            </a:r>
            <a:endParaRPr sz="1600">
              <a:solidFill>
                <a:srgbClr val="374151"/>
              </a:solidFill>
            </a:endParaRPr>
          </a:p>
          <a:p>
            <a:pPr indent="0" lvl="0" marL="11526" marR="4611" rtl="0" algn="l">
              <a:lnSpc>
                <a:spcPct val="135500"/>
              </a:lnSpc>
              <a:spcBef>
                <a:spcPts val="0"/>
              </a:spcBef>
              <a:spcAft>
                <a:spcPts val="0"/>
              </a:spcAft>
              <a:buNone/>
            </a:pPr>
            <a:r>
              <a:rPr lang="ja-JP" sz="1600">
                <a:solidFill>
                  <a:srgbClr val="374151"/>
                </a:solidFill>
              </a:rPr>
              <a:t>You can still buy our items online from many locations worldwide!</a:t>
            </a:r>
            <a:endParaRPr sz="1600">
              <a:solidFill>
                <a:srgbClr val="374151"/>
              </a:solidFill>
            </a:endParaRPr>
          </a:p>
          <a:p>
            <a:pPr indent="0" lvl="0" marL="11526" marR="4611" rtl="0" algn="l">
              <a:lnSpc>
                <a:spcPct val="135500"/>
              </a:lnSpc>
              <a:spcBef>
                <a:spcPts val="0"/>
              </a:spcBef>
              <a:spcAft>
                <a:spcPts val="0"/>
              </a:spcAft>
              <a:buNone/>
            </a:pPr>
            <a:r>
              <a:rPr lang="ja-JP" sz="1600">
                <a:solidFill>
                  <a:srgbClr val="374151"/>
                </a:solidFill>
              </a:rPr>
              <a:t>Our global online store partner, Buyee, will help you with your order.</a:t>
            </a:r>
            <a:endParaRPr sz="1543">
              <a:solidFill>
                <a:schemeClr val="dk1"/>
              </a:solidFill>
              <a:latin typeface="Arial"/>
              <a:ea typeface="Arial"/>
              <a:cs typeface="Arial"/>
              <a:sym typeface="Arial"/>
            </a:endParaRPr>
          </a:p>
        </p:txBody>
      </p:sp>
      <p:sp>
        <p:nvSpPr>
          <p:cNvPr id="103" name="Google Shape;103;p1"/>
          <p:cNvSpPr/>
          <p:nvPr/>
        </p:nvSpPr>
        <p:spPr>
          <a:xfrm>
            <a:off x="5001153" y="125425"/>
            <a:ext cx="1677391" cy="412783"/>
          </a:xfrm>
          <a:prstGeom prst="rect">
            <a:avLst/>
          </a:prstGeom>
          <a:solidFill>
            <a:srgbClr val="0070C0"/>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Calibri"/>
                <a:ea typeface="Calibri"/>
                <a:cs typeface="Calibri"/>
                <a:sym typeface="Calibri"/>
              </a:rPr>
              <a:t>貴社ロゴ</a:t>
            </a:r>
            <a:endParaRPr/>
          </a:p>
        </p:txBody>
      </p:sp>
      <p:sp>
        <p:nvSpPr>
          <p:cNvPr id="104" name="Google Shape;104;p1"/>
          <p:cNvSpPr/>
          <p:nvPr/>
        </p:nvSpPr>
        <p:spPr>
          <a:xfrm>
            <a:off x="6989079" y="337437"/>
            <a:ext cx="4162926" cy="1839044"/>
          </a:xfrm>
          <a:custGeom>
            <a:rect b="b" l="l" r="r" t="t"/>
            <a:pathLst>
              <a:path extrusionOk="0" h="120000" w="120000">
                <a:moveTo>
                  <a:pt x="0" y="0"/>
                </a:moveTo>
                <a:lnTo>
                  <a:pt x="120000" y="0"/>
                </a:lnTo>
                <a:lnTo>
                  <a:pt x="120000" y="120000"/>
                </a:lnTo>
                <a:lnTo>
                  <a:pt x="0" y="120000"/>
                </a:lnTo>
                <a:close/>
              </a:path>
              <a:path extrusionOk="0" fill="none" h="120000" w="120000">
                <a:moveTo>
                  <a:pt x="1098" y="18575"/>
                </a:moveTo>
                <a:lnTo>
                  <a:pt x="-12487" y="6247"/>
                </a:lnTo>
              </a:path>
            </a:pathLst>
          </a:cu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Calibri"/>
                <a:ea typeface="Calibri"/>
                <a:cs typeface="Calibri"/>
                <a:sym typeface="Calibri"/>
              </a:rPr>
              <a:t>貴社ロゴをご掲載ください</a:t>
            </a:r>
            <a:endParaRPr/>
          </a:p>
        </p:txBody>
      </p:sp>
      <p:sp>
        <p:nvSpPr>
          <p:cNvPr id="105" name="Google Shape;105;p1"/>
          <p:cNvSpPr/>
          <p:nvPr/>
        </p:nvSpPr>
        <p:spPr>
          <a:xfrm>
            <a:off x="-4187661" y="5614469"/>
            <a:ext cx="3800799" cy="1043291"/>
          </a:xfrm>
          <a:custGeom>
            <a:rect b="b" l="l" r="r" t="t"/>
            <a:pathLst>
              <a:path extrusionOk="0" h="120000" w="120000">
                <a:moveTo>
                  <a:pt x="0" y="0"/>
                </a:moveTo>
                <a:lnTo>
                  <a:pt x="120000" y="0"/>
                </a:lnTo>
                <a:lnTo>
                  <a:pt x="120000" y="120000"/>
                </a:lnTo>
                <a:lnTo>
                  <a:pt x="0" y="120000"/>
                </a:lnTo>
                <a:close/>
              </a:path>
              <a:path extrusionOk="0" fill="none" h="120000" w="120000">
                <a:moveTo>
                  <a:pt x="61099" y="115220"/>
                </a:moveTo>
                <a:lnTo>
                  <a:pt x="145793" y="272057"/>
                </a:lnTo>
              </a:path>
            </a:pathLst>
          </a:cu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Calibri"/>
                <a:ea typeface="Calibri"/>
                <a:cs typeface="Calibri"/>
                <a:sym typeface="Calibri"/>
              </a:rPr>
              <a:t>貴社ECサイトの</a:t>
            </a:r>
            <a:endParaRPr sz="1800">
              <a:solidFill>
                <a:schemeClr val="lt1"/>
              </a:solidFill>
              <a:latin typeface="Calibri"/>
              <a:ea typeface="Calibri"/>
              <a:cs typeface="Calibri"/>
              <a:sym typeface="Calibri"/>
            </a:endParaRPr>
          </a:p>
          <a:p>
            <a:pPr indent="0" lvl="0" marL="0" marR="0" rtl="0" algn="ctr">
              <a:spcBef>
                <a:spcPts val="0"/>
              </a:spcBef>
              <a:spcAft>
                <a:spcPts val="0"/>
              </a:spcAft>
              <a:buNone/>
            </a:pPr>
            <a:r>
              <a:rPr lang="ja-JP" sz="1800">
                <a:solidFill>
                  <a:schemeClr val="lt1"/>
                </a:solidFill>
                <a:latin typeface="Calibri"/>
                <a:ea typeface="Calibri"/>
                <a:cs typeface="Calibri"/>
                <a:sym typeface="Calibri"/>
              </a:rPr>
              <a:t>QRコードをご掲載ください</a:t>
            </a:r>
            <a:endParaRPr/>
          </a:p>
        </p:txBody>
      </p:sp>
      <p:sp>
        <p:nvSpPr>
          <p:cNvPr id="106" name="Google Shape;106;p1"/>
          <p:cNvSpPr txBox="1"/>
          <p:nvPr/>
        </p:nvSpPr>
        <p:spPr>
          <a:xfrm>
            <a:off x="2475544" y="7104679"/>
            <a:ext cx="1532387" cy="245942"/>
          </a:xfrm>
          <a:prstGeom prst="rect">
            <a:avLst/>
          </a:prstGeom>
          <a:noFill/>
          <a:ln>
            <a:noFill/>
          </a:ln>
        </p:spPr>
        <p:txBody>
          <a:bodyPr anchorCtr="0" anchor="t" bIns="0" lIns="0" spcFirstLastPara="1" rIns="0" wrap="square" tIns="27650">
            <a:spAutoFit/>
          </a:bodyPr>
          <a:lstStyle/>
          <a:p>
            <a:pPr indent="115842" lvl="0" marL="11527" marR="4611" rtl="0" algn="l">
              <a:lnSpc>
                <a:spcPct val="113885"/>
              </a:lnSpc>
              <a:spcBef>
                <a:spcPts val="0"/>
              </a:spcBef>
              <a:spcAft>
                <a:spcPts val="0"/>
              </a:spcAft>
              <a:buNone/>
            </a:pPr>
            <a:r>
              <a:rPr b="1" lang="ja-JP" sz="1498">
                <a:solidFill>
                  <a:srgbClr val="FFFFFF"/>
                </a:solidFill>
                <a:latin typeface="Arial"/>
                <a:ea typeface="Arial"/>
                <a:cs typeface="Arial"/>
                <a:sym typeface="Arial"/>
              </a:rPr>
              <a:t>About Us</a:t>
            </a:r>
            <a:endParaRPr sz="1498">
              <a:solidFill>
                <a:schemeClr val="dk1"/>
              </a:solidFill>
              <a:latin typeface="Arial"/>
              <a:ea typeface="Arial"/>
              <a:cs typeface="Arial"/>
              <a:sym typeface="Arial"/>
            </a:endParaRPr>
          </a:p>
        </p:txBody>
      </p:sp>
      <p:sp>
        <p:nvSpPr>
          <p:cNvPr id="107" name="Google Shape;107;p1"/>
          <p:cNvSpPr txBox="1"/>
          <p:nvPr/>
        </p:nvSpPr>
        <p:spPr>
          <a:xfrm>
            <a:off x="2656965" y="7582510"/>
            <a:ext cx="3825256" cy="925615"/>
          </a:xfrm>
          <a:prstGeom prst="rect">
            <a:avLst/>
          </a:prstGeom>
          <a:noFill/>
          <a:ln>
            <a:noFill/>
          </a:ln>
        </p:spPr>
        <p:txBody>
          <a:bodyPr anchorCtr="0" anchor="t" bIns="0" lIns="0" spcFirstLastPara="1" rIns="0" wrap="square" tIns="27650">
            <a:spAutoFit/>
          </a:bodyPr>
          <a:lstStyle/>
          <a:p>
            <a:pPr indent="115842" lvl="0" marL="11527" marR="4611" rtl="0" algn="l">
              <a:lnSpc>
                <a:spcPct val="113885"/>
              </a:lnSpc>
              <a:spcBef>
                <a:spcPts val="0"/>
              </a:spcBef>
              <a:spcAft>
                <a:spcPts val="0"/>
              </a:spcAft>
              <a:buNone/>
            </a:pPr>
            <a:r>
              <a:rPr b="1" lang="ja-JP" sz="1498">
                <a:solidFill>
                  <a:srgbClr val="FFFFFF"/>
                </a:solidFill>
                <a:latin typeface="Arial"/>
                <a:ea typeface="Arial"/>
                <a:cs typeface="Arial"/>
                <a:sym typeface="Arial"/>
              </a:rPr>
              <a:t>SAMPLE-SAMPLE-SAMPLE-SAMPLE-SAMPLE-SAMPLE-SAMPLE-SAMPLE-SAMPLE-SAMPLE-SAMPLE-SAMPLE-</a:t>
            </a:r>
            <a:endParaRPr sz="1498">
              <a:solidFill>
                <a:schemeClr val="dk1"/>
              </a:solidFill>
              <a:latin typeface="Arial"/>
              <a:ea typeface="Arial"/>
              <a:cs typeface="Arial"/>
              <a:sym typeface="Arial"/>
            </a:endParaRPr>
          </a:p>
          <a:p>
            <a:pPr indent="115842" lvl="0" marL="11527" marR="4611" rtl="0" algn="l">
              <a:lnSpc>
                <a:spcPct val="113885"/>
              </a:lnSpc>
              <a:spcBef>
                <a:spcPts val="218"/>
              </a:spcBef>
              <a:spcAft>
                <a:spcPts val="0"/>
              </a:spcAft>
              <a:buNone/>
            </a:pPr>
            <a:r>
              <a:t/>
            </a:r>
            <a:endParaRPr sz="1498">
              <a:solidFill>
                <a:schemeClr val="dk1"/>
              </a:solidFill>
              <a:latin typeface="Arial"/>
              <a:ea typeface="Arial"/>
              <a:cs typeface="Arial"/>
              <a:sym typeface="Arial"/>
            </a:endParaRPr>
          </a:p>
        </p:txBody>
      </p:sp>
      <p:sp>
        <p:nvSpPr>
          <p:cNvPr id="108" name="Google Shape;108;p1"/>
          <p:cNvSpPr/>
          <p:nvPr/>
        </p:nvSpPr>
        <p:spPr>
          <a:xfrm>
            <a:off x="7108713" y="7286468"/>
            <a:ext cx="4878500" cy="1839044"/>
          </a:xfrm>
          <a:custGeom>
            <a:rect b="b" l="l" r="r" t="t"/>
            <a:pathLst>
              <a:path extrusionOk="0" h="120000" w="120000">
                <a:moveTo>
                  <a:pt x="0" y="0"/>
                </a:moveTo>
                <a:lnTo>
                  <a:pt x="120000" y="0"/>
                </a:lnTo>
                <a:lnTo>
                  <a:pt x="120000" y="120000"/>
                </a:lnTo>
                <a:lnTo>
                  <a:pt x="0" y="120000"/>
                </a:lnTo>
                <a:close/>
              </a:path>
              <a:path extrusionOk="0" fill="none" h="120000" w="120000">
                <a:moveTo>
                  <a:pt x="1098" y="18575"/>
                </a:moveTo>
                <a:lnTo>
                  <a:pt x="-11664" y="21163"/>
                </a:lnTo>
              </a:path>
            </a:pathLst>
          </a:cu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Calibri"/>
                <a:ea typeface="Calibri"/>
                <a:cs typeface="Calibri"/>
                <a:sym typeface="Calibri"/>
              </a:rPr>
              <a:t>貴社サイト紹介を英語でご記入ください。</a:t>
            </a:r>
            <a:endParaRPr sz="1800">
              <a:solidFill>
                <a:schemeClr val="lt1"/>
              </a:solidFill>
              <a:latin typeface="Calibri"/>
              <a:ea typeface="Calibri"/>
              <a:cs typeface="Calibri"/>
              <a:sym typeface="Calibri"/>
            </a:endParaRPr>
          </a:p>
          <a:p>
            <a:pPr indent="0" lvl="0" marL="0" marR="0" rtl="0" algn="ctr">
              <a:spcBef>
                <a:spcPts val="0"/>
              </a:spcBef>
              <a:spcAft>
                <a:spcPts val="0"/>
              </a:spcAft>
              <a:buNone/>
            </a:pPr>
            <a:r>
              <a:rPr lang="ja-JP" sz="1800">
                <a:solidFill>
                  <a:schemeClr val="lt1"/>
                </a:solidFill>
                <a:latin typeface="Calibri"/>
                <a:ea typeface="Calibri"/>
                <a:cs typeface="Calibri"/>
                <a:sym typeface="Calibri"/>
              </a:rPr>
              <a:t>以下にすでに掲載されているサイトの場合はこちらもご参照ください</a:t>
            </a:r>
            <a:endParaRPr sz="1800">
              <a:solidFill>
                <a:schemeClr val="lt1"/>
              </a:solidFill>
              <a:latin typeface="Calibri"/>
              <a:ea typeface="Calibri"/>
              <a:cs typeface="Calibri"/>
              <a:sym typeface="Calibri"/>
            </a:endParaRPr>
          </a:p>
          <a:p>
            <a:pPr indent="0" lvl="0" marL="0" marR="0" rtl="0" algn="ctr">
              <a:spcBef>
                <a:spcPts val="0"/>
              </a:spcBef>
              <a:spcAft>
                <a:spcPts val="0"/>
              </a:spcAft>
              <a:buNone/>
            </a:pPr>
            <a:r>
              <a:rPr lang="ja-JP" sz="1800">
                <a:solidFill>
                  <a:schemeClr val="lt1"/>
                </a:solidFill>
                <a:latin typeface="Calibri"/>
                <a:ea typeface="Calibri"/>
                <a:cs typeface="Calibri"/>
                <a:sym typeface="Calibri"/>
              </a:rPr>
              <a:t>https://media.buyee.jp/content/en/bcsite-list-en/</a:t>
            </a:r>
            <a:endParaRPr sz="1800">
              <a:solidFill>
                <a:schemeClr val="lt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
          <p:cNvSpPr/>
          <p:nvPr/>
        </p:nvSpPr>
        <p:spPr>
          <a:xfrm>
            <a:off x="0" y="239898"/>
            <a:ext cx="6861457" cy="9726613"/>
          </a:xfrm>
          <a:custGeom>
            <a:rect b="b" l="l" r="r" t="t"/>
            <a:pathLst>
              <a:path extrusionOk="0" h="10692130" w="7560309">
                <a:moveTo>
                  <a:pt x="7559992" y="0"/>
                </a:moveTo>
                <a:lnTo>
                  <a:pt x="0" y="0"/>
                </a:lnTo>
                <a:lnTo>
                  <a:pt x="0" y="10692003"/>
                </a:lnTo>
                <a:lnTo>
                  <a:pt x="7559992" y="10692003"/>
                </a:lnTo>
                <a:lnTo>
                  <a:pt x="7559992" y="0"/>
                </a:lnTo>
                <a:close/>
              </a:path>
            </a:pathLst>
          </a:custGeom>
          <a:solidFill>
            <a:srgbClr val="F29600"/>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 name="Google Shape;114;p2"/>
          <p:cNvSpPr/>
          <p:nvPr/>
        </p:nvSpPr>
        <p:spPr>
          <a:xfrm>
            <a:off x="228708" y="233488"/>
            <a:ext cx="6403874" cy="9268530"/>
          </a:xfrm>
          <a:custGeom>
            <a:rect b="b" l="l" r="r" t="t"/>
            <a:pathLst>
              <a:path extrusionOk="0" h="10188575" w="7056120">
                <a:moveTo>
                  <a:pt x="6875983" y="0"/>
                </a:moveTo>
                <a:lnTo>
                  <a:pt x="179997" y="0"/>
                </a:lnTo>
                <a:lnTo>
                  <a:pt x="132290" y="6458"/>
                </a:lnTo>
                <a:lnTo>
                  <a:pt x="89332" y="24666"/>
                </a:lnTo>
                <a:lnTo>
                  <a:pt x="52874" y="52874"/>
                </a:lnTo>
                <a:lnTo>
                  <a:pt x="24666" y="89332"/>
                </a:lnTo>
                <a:lnTo>
                  <a:pt x="6458" y="132290"/>
                </a:lnTo>
                <a:lnTo>
                  <a:pt x="0" y="179997"/>
                </a:lnTo>
                <a:lnTo>
                  <a:pt x="0" y="10007993"/>
                </a:lnTo>
                <a:lnTo>
                  <a:pt x="6458" y="10055700"/>
                </a:lnTo>
                <a:lnTo>
                  <a:pt x="24666" y="10098658"/>
                </a:lnTo>
                <a:lnTo>
                  <a:pt x="52874" y="10135115"/>
                </a:lnTo>
                <a:lnTo>
                  <a:pt x="89332" y="10163324"/>
                </a:lnTo>
                <a:lnTo>
                  <a:pt x="132290" y="10181532"/>
                </a:lnTo>
                <a:lnTo>
                  <a:pt x="179997" y="10187990"/>
                </a:lnTo>
                <a:lnTo>
                  <a:pt x="6875983" y="10187990"/>
                </a:lnTo>
                <a:lnTo>
                  <a:pt x="6923695" y="10181532"/>
                </a:lnTo>
                <a:lnTo>
                  <a:pt x="6966656" y="10163324"/>
                </a:lnTo>
                <a:lnTo>
                  <a:pt x="7003116" y="10135115"/>
                </a:lnTo>
                <a:lnTo>
                  <a:pt x="7031325" y="10098658"/>
                </a:lnTo>
                <a:lnTo>
                  <a:pt x="7049534" y="10055700"/>
                </a:lnTo>
                <a:lnTo>
                  <a:pt x="7055993" y="10007993"/>
                </a:lnTo>
                <a:lnTo>
                  <a:pt x="7055993" y="179997"/>
                </a:lnTo>
                <a:lnTo>
                  <a:pt x="7049534" y="132290"/>
                </a:lnTo>
                <a:lnTo>
                  <a:pt x="7031325" y="89332"/>
                </a:lnTo>
                <a:lnTo>
                  <a:pt x="7003116" y="52874"/>
                </a:lnTo>
                <a:lnTo>
                  <a:pt x="6966656" y="24666"/>
                </a:lnTo>
                <a:lnTo>
                  <a:pt x="6923695" y="6458"/>
                </a:lnTo>
                <a:lnTo>
                  <a:pt x="6875983" y="0"/>
                </a:ln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 name="Google Shape;115;p2"/>
          <p:cNvSpPr txBox="1"/>
          <p:nvPr/>
        </p:nvSpPr>
        <p:spPr>
          <a:xfrm>
            <a:off x="490088" y="591414"/>
            <a:ext cx="5881167" cy="311895"/>
          </a:xfrm>
          <a:prstGeom prst="rect">
            <a:avLst/>
          </a:prstGeom>
          <a:solidFill>
            <a:srgbClr val="F29600"/>
          </a:solidFill>
          <a:ln>
            <a:noFill/>
          </a:ln>
        </p:spPr>
        <p:txBody>
          <a:bodyPr anchorCtr="0" anchor="t" bIns="0" lIns="0" spcFirstLastPara="1" rIns="0" wrap="square" tIns="32250">
            <a:spAutoFit/>
          </a:bodyPr>
          <a:lstStyle/>
          <a:p>
            <a:pPr indent="0" lvl="0" marL="0" marR="0" rtl="0" algn="ctr">
              <a:spcBef>
                <a:spcPts val="0"/>
              </a:spcBef>
              <a:spcAft>
                <a:spcPts val="0"/>
              </a:spcAft>
              <a:buNone/>
            </a:pPr>
            <a:r>
              <a:rPr b="1" lang="ja-JP" sz="1815">
                <a:solidFill>
                  <a:srgbClr val="FFFFFF"/>
                </a:solidFill>
                <a:latin typeface="Arial"/>
                <a:ea typeface="Arial"/>
                <a:cs typeface="Arial"/>
                <a:sym typeface="Arial"/>
              </a:rPr>
              <a:t>How to order</a:t>
            </a:r>
            <a:endParaRPr sz="1815">
              <a:solidFill>
                <a:schemeClr val="dk1"/>
              </a:solidFill>
              <a:latin typeface="Arial"/>
              <a:ea typeface="Arial"/>
              <a:cs typeface="Arial"/>
              <a:sym typeface="Arial"/>
            </a:endParaRPr>
          </a:p>
        </p:txBody>
      </p:sp>
      <p:sp>
        <p:nvSpPr>
          <p:cNvPr id="116" name="Google Shape;116;p2"/>
          <p:cNvSpPr txBox="1"/>
          <p:nvPr/>
        </p:nvSpPr>
        <p:spPr>
          <a:xfrm>
            <a:off x="490088" y="6255522"/>
            <a:ext cx="5881167" cy="311895"/>
          </a:xfrm>
          <a:prstGeom prst="rect">
            <a:avLst/>
          </a:prstGeom>
          <a:solidFill>
            <a:srgbClr val="F29600"/>
          </a:solidFill>
          <a:ln>
            <a:noFill/>
          </a:ln>
        </p:spPr>
        <p:txBody>
          <a:bodyPr anchorCtr="0" anchor="t" bIns="0" lIns="0" spcFirstLastPara="1" rIns="0" wrap="square" tIns="32250">
            <a:spAutoFit/>
          </a:bodyPr>
          <a:lstStyle/>
          <a:p>
            <a:pPr indent="0" lvl="0" marL="0" marR="0" rtl="0" algn="ctr">
              <a:spcBef>
                <a:spcPts val="0"/>
              </a:spcBef>
              <a:spcAft>
                <a:spcPts val="0"/>
              </a:spcAft>
              <a:buNone/>
            </a:pPr>
            <a:r>
              <a:rPr b="1" lang="ja-JP" sz="1815">
                <a:solidFill>
                  <a:srgbClr val="FFFFFF"/>
                </a:solidFill>
                <a:latin typeface="Arial"/>
                <a:ea typeface="Arial"/>
                <a:cs typeface="Arial"/>
                <a:sym typeface="Arial"/>
              </a:rPr>
              <a:t>What is Buyee</a:t>
            </a:r>
            <a:endParaRPr sz="1815">
              <a:solidFill>
                <a:schemeClr val="dk1"/>
              </a:solidFill>
              <a:latin typeface="Arial"/>
              <a:ea typeface="Arial"/>
              <a:cs typeface="Arial"/>
              <a:sym typeface="Arial"/>
            </a:endParaRPr>
          </a:p>
        </p:txBody>
      </p:sp>
      <p:sp>
        <p:nvSpPr>
          <p:cNvPr id="117" name="Google Shape;117;p2"/>
          <p:cNvSpPr txBox="1"/>
          <p:nvPr/>
        </p:nvSpPr>
        <p:spPr>
          <a:xfrm>
            <a:off x="1006216" y="1203373"/>
            <a:ext cx="1908138" cy="527510"/>
          </a:xfrm>
          <a:prstGeom prst="rect">
            <a:avLst/>
          </a:prstGeom>
          <a:noFill/>
          <a:ln>
            <a:noFill/>
          </a:ln>
        </p:spPr>
        <p:txBody>
          <a:bodyPr anchorCtr="0" anchor="t" bIns="0" lIns="0" spcFirstLastPara="1" rIns="0" wrap="square" tIns="14400">
            <a:spAutoFit/>
          </a:bodyPr>
          <a:lstStyle/>
          <a:p>
            <a:pPr indent="0" lvl="0" marL="0" marR="0" rtl="0" algn="ctr">
              <a:lnSpc>
                <a:spcPct val="119008"/>
              </a:lnSpc>
              <a:spcBef>
                <a:spcPts val="0"/>
              </a:spcBef>
              <a:spcAft>
                <a:spcPts val="0"/>
              </a:spcAft>
              <a:buNone/>
            </a:pPr>
            <a:r>
              <a:rPr b="1" lang="ja-JP" sz="1815">
                <a:solidFill>
                  <a:srgbClr val="F29600"/>
                </a:solidFill>
                <a:latin typeface="Arial"/>
                <a:ea typeface="Arial"/>
                <a:cs typeface="Arial"/>
                <a:sym typeface="Arial"/>
              </a:rPr>
              <a:t>STEP 1</a:t>
            </a:r>
            <a:endParaRPr sz="1815">
              <a:solidFill>
                <a:schemeClr val="dk1"/>
              </a:solidFill>
              <a:latin typeface="Arial"/>
              <a:ea typeface="Arial"/>
              <a:cs typeface="Arial"/>
              <a:sym typeface="Arial"/>
            </a:endParaRPr>
          </a:p>
          <a:p>
            <a:pPr indent="0" lvl="0" marL="0" marR="0" rtl="0" algn="ctr">
              <a:lnSpc>
                <a:spcPct val="118794"/>
              </a:lnSpc>
              <a:spcBef>
                <a:spcPts val="0"/>
              </a:spcBef>
              <a:spcAft>
                <a:spcPts val="0"/>
              </a:spcAft>
              <a:buNone/>
            </a:pPr>
            <a:r>
              <a:rPr lang="ja-JP" sz="1543">
                <a:solidFill>
                  <a:srgbClr val="595757"/>
                </a:solidFill>
                <a:latin typeface="Arial"/>
                <a:ea typeface="Arial"/>
                <a:cs typeface="Arial"/>
                <a:sym typeface="Arial"/>
              </a:rPr>
              <a:t>Visit our online store</a:t>
            </a:r>
            <a:endParaRPr sz="1543">
              <a:solidFill>
                <a:schemeClr val="dk1"/>
              </a:solidFill>
              <a:latin typeface="Arial"/>
              <a:ea typeface="Arial"/>
              <a:cs typeface="Arial"/>
              <a:sym typeface="Arial"/>
            </a:endParaRPr>
          </a:p>
        </p:txBody>
      </p:sp>
      <p:sp>
        <p:nvSpPr>
          <p:cNvPr id="118" name="Google Shape;118;p2"/>
          <p:cNvSpPr txBox="1"/>
          <p:nvPr/>
        </p:nvSpPr>
        <p:spPr>
          <a:xfrm>
            <a:off x="4268228" y="1203297"/>
            <a:ext cx="1265560" cy="527510"/>
          </a:xfrm>
          <a:prstGeom prst="rect">
            <a:avLst/>
          </a:prstGeom>
          <a:noFill/>
          <a:ln>
            <a:noFill/>
          </a:ln>
        </p:spPr>
        <p:txBody>
          <a:bodyPr anchorCtr="0" anchor="t" bIns="0" lIns="0" spcFirstLastPara="1" rIns="0" wrap="square" tIns="14400">
            <a:spAutoFit/>
          </a:bodyPr>
          <a:lstStyle/>
          <a:p>
            <a:pPr indent="0" lvl="0" marL="0" marR="0" rtl="0" algn="ctr">
              <a:lnSpc>
                <a:spcPct val="119283"/>
              </a:lnSpc>
              <a:spcBef>
                <a:spcPts val="0"/>
              </a:spcBef>
              <a:spcAft>
                <a:spcPts val="0"/>
              </a:spcAft>
              <a:buNone/>
            </a:pPr>
            <a:r>
              <a:rPr b="1" lang="ja-JP" sz="1815">
                <a:solidFill>
                  <a:srgbClr val="F29600"/>
                </a:solidFill>
                <a:latin typeface="Arial"/>
                <a:ea typeface="Arial"/>
                <a:cs typeface="Arial"/>
                <a:sym typeface="Arial"/>
              </a:rPr>
              <a:t>STEP 2</a:t>
            </a:r>
            <a:endParaRPr sz="1815">
              <a:solidFill>
                <a:schemeClr val="dk1"/>
              </a:solidFill>
              <a:latin typeface="Arial"/>
              <a:ea typeface="Arial"/>
              <a:cs typeface="Arial"/>
              <a:sym typeface="Arial"/>
            </a:endParaRPr>
          </a:p>
          <a:p>
            <a:pPr indent="0" lvl="0" marL="0" marR="0" rtl="0" algn="ctr">
              <a:lnSpc>
                <a:spcPct val="119118"/>
              </a:lnSpc>
              <a:spcBef>
                <a:spcPts val="0"/>
              </a:spcBef>
              <a:spcAft>
                <a:spcPts val="0"/>
              </a:spcAft>
              <a:buNone/>
            </a:pPr>
            <a:r>
              <a:rPr lang="ja-JP" sz="1543">
                <a:solidFill>
                  <a:srgbClr val="595757"/>
                </a:solidFill>
                <a:latin typeface="Arial"/>
                <a:ea typeface="Arial"/>
                <a:cs typeface="Arial"/>
                <a:sym typeface="Arial"/>
              </a:rPr>
              <a:t>Select an item</a:t>
            </a:r>
            <a:endParaRPr sz="1543">
              <a:solidFill>
                <a:schemeClr val="dk1"/>
              </a:solidFill>
              <a:latin typeface="Arial"/>
              <a:ea typeface="Arial"/>
              <a:cs typeface="Arial"/>
              <a:sym typeface="Arial"/>
            </a:endParaRPr>
          </a:p>
        </p:txBody>
      </p:sp>
      <p:sp>
        <p:nvSpPr>
          <p:cNvPr id="119" name="Google Shape;119;p2"/>
          <p:cNvSpPr txBox="1"/>
          <p:nvPr/>
        </p:nvSpPr>
        <p:spPr>
          <a:xfrm>
            <a:off x="933671" y="3631612"/>
            <a:ext cx="1994971" cy="758342"/>
          </a:xfrm>
          <a:prstGeom prst="rect">
            <a:avLst/>
          </a:prstGeom>
          <a:noFill/>
          <a:ln>
            <a:noFill/>
          </a:ln>
        </p:spPr>
        <p:txBody>
          <a:bodyPr anchorCtr="0" anchor="t" bIns="0" lIns="0" spcFirstLastPara="1" rIns="0" wrap="square" tIns="14400">
            <a:spAutoFit/>
          </a:bodyPr>
          <a:lstStyle/>
          <a:p>
            <a:pPr indent="0" lvl="0" marL="0" marR="0" rtl="0" algn="ctr">
              <a:lnSpc>
                <a:spcPct val="119283"/>
              </a:lnSpc>
              <a:spcBef>
                <a:spcPts val="0"/>
              </a:spcBef>
              <a:spcAft>
                <a:spcPts val="0"/>
              </a:spcAft>
              <a:buNone/>
            </a:pPr>
            <a:r>
              <a:rPr b="1" lang="ja-JP" sz="1815">
                <a:solidFill>
                  <a:srgbClr val="F29600"/>
                </a:solidFill>
                <a:latin typeface="Arial"/>
                <a:ea typeface="Arial"/>
                <a:cs typeface="Arial"/>
                <a:sym typeface="Arial"/>
              </a:rPr>
              <a:t>STEP 3</a:t>
            </a:r>
            <a:endParaRPr sz="1815">
              <a:solidFill>
                <a:schemeClr val="dk1"/>
              </a:solidFill>
              <a:latin typeface="Arial"/>
              <a:ea typeface="Arial"/>
              <a:cs typeface="Arial"/>
              <a:sym typeface="Arial"/>
            </a:endParaRPr>
          </a:p>
          <a:p>
            <a:pPr indent="0" lvl="0" marL="0" marR="0" rtl="0" algn="ctr">
              <a:lnSpc>
                <a:spcPct val="119118"/>
              </a:lnSpc>
              <a:spcBef>
                <a:spcPts val="0"/>
              </a:spcBef>
              <a:spcAft>
                <a:spcPts val="0"/>
              </a:spcAft>
              <a:buNone/>
            </a:pPr>
            <a:r>
              <a:rPr lang="ja-JP" sz="1543">
                <a:solidFill>
                  <a:srgbClr val="595757"/>
                </a:solidFill>
                <a:latin typeface="Arial"/>
                <a:ea typeface="Arial"/>
                <a:cs typeface="Arial"/>
                <a:sym typeface="Arial"/>
              </a:rPr>
              <a:t>Click the “Add to cart”</a:t>
            </a:r>
            <a:endParaRPr sz="1543">
              <a:solidFill>
                <a:srgbClr val="595757"/>
              </a:solidFill>
              <a:latin typeface="Arial"/>
              <a:ea typeface="Arial"/>
              <a:cs typeface="Arial"/>
              <a:sym typeface="Arial"/>
            </a:endParaRPr>
          </a:p>
          <a:p>
            <a:pPr indent="0" lvl="0" marL="0" marR="0" rtl="0" algn="ctr">
              <a:lnSpc>
                <a:spcPct val="119118"/>
              </a:lnSpc>
              <a:spcBef>
                <a:spcPts val="0"/>
              </a:spcBef>
              <a:spcAft>
                <a:spcPts val="0"/>
              </a:spcAft>
              <a:buNone/>
            </a:pPr>
            <a:r>
              <a:rPr lang="ja-JP" sz="1543">
                <a:solidFill>
                  <a:srgbClr val="595757"/>
                </a:solidFill>
                <a:latin typeface="Arial"/>
                <a:ea typeface="Arial"/>
                <a:cs typeface="Arial"/>
                <a:sym typeface="Arial"/>
              </a:rPr>
              <a:t>button</a:t>
            </a:r>
            <a:endParaRPr sz="1543">
              <a:solidFill>
                <a:schemeClr val="dk1"/>
              </a:solidFill>
              <a:latin typeface="Arial"/>
              <a:ea typeface="Arial"/>
              <a:cs typeface="Arial"/>
              <a:sym typeface="Arial"/>
            </a:endParaRPr>
          </a:p>
        </p:txBody>
      </p:sp>
      <p:sp>
        <p:nvSpPr>
          <p:cNvPr id="120" name="Google Shape;120;p2"/>
          <p:cNvSpPr txBox="1"/>
          <p:nvPr/>
        </p:nvSpPr>
        <p:spPr>
          <a:xfrm>
            <a:off x="4115801" y="3674476"/>
            <a:ext cx="1560051" cy="745518"/>
          </a:xfrm>
          <a:prstGeom prst="rect">
            <a:avLst/>
          </a:prstGeom>
          <a:noFill/>
          <a:ln>
            <a:noFill/>
          </a:ln>
        </p:spPr>
        <p:txBody>
          <a:bodyPr anchorCtr="0" anchor="t" bIns="0" lIns="0" spcFirstLastPara="1" rIns="0" wrap="square" tIns="14400">
            <a:spAutoFit/>
          </a:bodyPr>
          <a:lstStyle/>
          <a:p>
            <a:pPr indent="0" lvl="0" marL="10374" marR="0" rtl="0" algn="ctr">
              <a:lnSpc>
                <a:spcPct val="119283"/>
              </a:lnSpc>
              <a:spcBef>
                <a:spcPts val="0"/>
              </a:spcBef>
              <a:spcAft>
                <a:spcPts val="0"/>
              </a:spcAft>
              <a:buNone/>
            </a:pPr>
            <a:r>
              <a:rPr b="1" lang="ja-JP" sz="1815">
                <a:solidFill>
                  <a:srgbClr val="F29600"/>
                </a:solidFill>
                <a:latin typeface="Arial"/>
                <a:ea typeface="Arial"/>
                <a:cs typeface="Arial"/>
                <a:sym typeface="Arial"/>
              </a:rPr>
              <a:t>STEP 4</a:t>
            </a:r>
            <a:endParaRPr sz="1815">
              <a:solidFill>
                <a:schemeClr val="dk1"/>
              </a:solidFill>
              <a:latin typeface="Arial"/>
              <a:ea typeface="Arial"/>
              <a:cs typeface="Arial"/>
              <a:sym typeface="Arial"/>
            </a:endParaRPr>
          </a:p>
          <a:p>
            <a:pPr indent="-11527" lvl="0" marL="11527" marR="4611" rtl="0" algn="ctr">
              <a:lnSpc>
                <a:spcPct val="112378"/>
              </a:lnSpc>
              <a:spcBef>
                <a:spcPts val="136"/>
              </a:spcBef>
              <a:spcAft>
                <a:spcPts val="0"/>
              </a:spcAft>
              <a:buNone/>
            </a:pPr>
            <a:r>
              <a:rPr lang="ja-JP" sz="1543">
                <a:solidFill>
                  <a:srgbClr val="595757"/>
                </a:solidFill>
                <a:latin typeface="Arial"/>
                <a:ea typeface="Arial"/>
                <a:cs typeface="Arial"/>
                <a:sym typeface="Arial"/>
              </a:rPr>
              <a:t>Click “Proceed to Order Procedure”</a:t>
            </a:r>
            <a:endParaRPr sz="1543">
              <a:solidFill>
                <a:schemeClr val="dk1"/>
              </a:solidFill>
              <a:latin typeface="Arial"/>
              <a:ea typeface="Arial"/>
              <a:cs typeface="Arial"/>
              <a:sym typeface="Arial"/>
            </a:endParaRPr>
          </a:p>
        </p:txBody>
      </p:sp>
      <p:sp>
        <p:nvSpPr>
          <p:cNvPr id="121" name="Google Shape;121;p2"/>
          <p:cNvSpPr/>
          <p:nvPr/>
        </p:nvSpPr>
        <p:spPr>
          <a:xfrm>
            <a:off x="490082" y="3501199"/>
            <a:ext cx="5881167" cy="0"/>
          </a:xfrm>
          <a:custGeom>
            <a:rect b="b" l="l" r="r" t="t"/>
            <a:pathLst>
              <a:path extrusionOk="0" h="120000" w="6480175">
                <a:moveTo>
                  <a:pt x="0" y="0"/>
                </a:moveTo>
                <a:lnTo>
                  <a:pt x="6479997" y="0"/>
                </a:lnTo>
              </a:path>
            </a:pathLst>
          </a:custGeom>
          <a:noFill/>
          <a:ln cap="flat" cmpd="sng" w="12700">
            <a:solidFill>
              <a:srgbClr val="F296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2" name="Google Shape;122;p2"/>
          <p:cNvSpPr/>
          <p:nvPr/>
        </p:nvSpPr>
        <p:spPr>
          <a:xfrm>
            <a:off x="3430589" y="1100046"/>
            <a:ext cx="0" cy="4802329"/>
          </a:xfrm>
          <a:custGeom>
            <a:rect b="b" l="l" r="r" t="t"/>
            <a:pathLst>
              <a:path extrusionOk="0" h="5291455" w="120000">
                <a:moveTo>
                  <a:pt x="0" y="0"/>
                </a:moveTo>
                <a:lnTo>
                  <a:pt x="0" y="5291429"/>
                </a:lnTo>
              </a:path>
            </a:pathLst>
          </a:custGeom>
          <a:noFill/>
          <a:ln cap="flat" cmpd="sng" w="12700">
            <a:solidFill>
              <a:srgbClr val="F29600"/>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123" name="Google Shape;123;p2"/>
          <p:cNvPicPr preferRelativeResize="0"/>
          <p:nvPr/>
        </p:nvPicPr>
        <p:blipFill rotWithShape="1">
          <a:blip r:embed="rId3">
            <a:alphaModFix/>
          </a:blip>
          <a:srcRect b="0" l="0" r="0" t="0"/>
          <a:stretch/>
        </p:blipFill>
        <p:spPr>
          <a:xfrm>
            <a:off x="1337444" y="2023874"/>
            <a:ext cx="1244813" cy="1244813"/>
          </a:xfrm>
          <a:prstGeom prst="rect">
            <a:avLst/>
          </a:prstGeom>
          <a:noFill/>
          <a:ln>
            <a:noFill/>
          </a:ln>
        </p:spPr>
      </p:pic>
      <p:pic>
        <p:nvPicPr>
          <p:cNvPr id="124" name="Google Shape;124;p2"/>
          <p:cNvPicPr preferRelativeResize="0"/>
          <p:nvPr/>
        </p:nvPicPr>
        <p:blipFill rotWithShape="1">
          <a:blip r:embed="rId4">
            <a:alphaModFix/>
          </a:blip>
          <a:srcRect b="0" l="0" r="0" t="0"/>
          <a:stretch/>
        </p:blipFill>
        <p:spPr>
          <a:xfrm>
            <a:off x="3749616" y="1998977"/>
            <a:ext cx="2298754" cy="1380359"/>
          </a:xfrm>
          <a:prstGeom prst="rect">
            <a:avLst/>
          </a:prstGeom>
          <a:noFill/>
          <a:ln>
            <a:noFill/>
          </a:ln>
        </p:spPr>
      </p:pic>
      <p:pic>
        <p:nvPicPr>
          <p:cNvPr id="125" name="Google Shape;125;p2"/>
          <p:cNvPicPr preferRelativeResize="0"/>
          <p:nvPr/>
        </p:nvPicPr>
        <p:blipFill rotWithShape="1">
          <a:blip r:embed="rId5">
            <a:alphaModFix/>
          </a:blip>
          <a:srcRect b="0" l="0" r="0" t="0"/>
          <a:stretch/>
        </p:blipFill>
        <p:spPr>
          <a:xfrm>
            <a:off x="759298" y="4550973"/>
            <a:ext cx="2298748" cy="1383122"/>
          </a:xfrm>
          <a:prstGeom prst="rect">
            <a:avLst/>
          </a:prstGeom>
          <a:noFill/>
          <a:ln>
            <a:noFill/>
          </a:ln>
        </p:spPr>
      </p:pic>
      <p:pic>
        <p:nvPicPr>
          <p:cNvPr id="126" name="Google Shape;126;p2"/>
          <p:cNvPicPr preferRelativeResize="0"/>
          <p:nvPr/>
        </p:nvPicPr>
        <p:blipFill rotWithShape="1">
          <a:blip r:embed="rId6">
            <a:alphaModFix/>
          </a:blip>
          <a:srcRect b="0" l="0" r="0" t="0"/>
          <a:stretch/>
        </p:blipFill>
        <p:spPr>
          <a:xfrm>
            <a:off x="3796643" y="4531609"/>
            <a:ext cx="2298748" cy="1380358"/>
          </a:xfrm>
          <a:prstGeom prst="rect">
            <a:avLst/>
          </a:prstGeom>
          <a:noFill/>
          <a:ln>
            <a:noFill/>
          </a:ln>
        </p:spPr>
      </p:pic>
      <p:sp>
        <p:nvSpPr>
          <p:cNvPr id="127" name="Google Shape;127;p2"/>
          <p:cNvSpPr txBox="1"/>
          <p:nvPr/>
        </p:nvSpPr>
        <p:spPr>
          <a:xfrm>
            <a:off x="498850" y="6664828"/>
            <a:ext cx="5666783" cy="467010"/>
          </a:xfrm>
          <a:prstGeom prst="rect">
            <a:avLst/>
          </a:prstGeom>
          <a:noFill/>
          <a:ln>
            <a:noFill/>
          </a:ln>
        </p:spPr>
        <p:txBody>
          <a:bodyPr anchorCtr="0" anchor="t" bIns="0" lIns="0" spcFirstLastPara="1" rIns="0" wrap="square" tIns="10350">
            <a:spAutoFit/>
          </a:bodyPr>
          <a:lstStyle/>
          <a:p>
            <a:pPr indent="0" lvl="0" marL="11527" marR="4611" rtl="0" algn="l">
              <a:lnSpc>
                <a:spcPct val="118100"/>
              </a:lnSpc>
              <a:spcBef>
                <a:spcPts val="0"/>
              </a:spcBef>
              <a:spcAft>
                <a:spcPts val="0"/>
              </a:spcAft>
              <a:buNone/>
            </a:pPr>
            <a:r>
              <a:rPr lang="ja-JP" sz="1316">
                <a:solidFill>
                  <a:srgbClr val="595757"/>
                </a:solidFill>
                <a:latin typeface="Arial"/>
                <a:ea typeface="Arial"/>
                <a:cs typeface="Arial"/>
                <a:sym typeface="Arial"/>
              </a:rPr>
              <a:t>The proxy purchase service Buyee allows you to buy items from Japanese online store and ship the items to destinations all over the world.</a:t>
            </a:r>
            <a:endParaRPr sz="1316">
              <a:solidFill>
                <a:schemeClr val="dk1"/>
              </a:solidFill>
              <a:latin typeface="Arial"/>
              <a:ea typeface="Arial"/>
              <a:cs typeface="Arial"/>
              <a:sym typeface="Arial"/>
            </a:endParaRPr>
          </a:p>
        </p:txBody>
      </p:sp>
      <p:pic>
        <p:nvPicPr>
          <p:cNvPr id="128" name="Google Shape;128;p2"/>
          <p:cNvPicPr preferRelativeResize="0"/>
          <p:nvPr/>
        </p:nvPicPr>
        <p:blipFill rotWithShape="1">
          <a:blip r:embed="rId7">
            <a:alphaModFix/>
          </a:blip>
          <a:srcRect b="0" l="0" r="0" t="0"/>
          <a:stretch/>
        </p:blipFill>
        <p:spPr>
          <a:xfrm>
            <a:off x="1052524" y="7307425"/>
            <a:ext cx="666662" cy="484082"/>
          </a:xfrm>
          <a:prstGeom prst="rect">
            <a:avLst/>
          </a:prstGeom>
          <a:noFill/>
          <a:ln>
            <a:noFill/>
          </a:ln>
        </p:spPr>
      </p:pic>
      <p:pic>
        <p:nvPicPr>
          <p:cNvPr id="129" name="Google Shape;129;p2"/>
          <p:cNvPicPr preferRelativeResize="0"/>
          <p:nvPr/>
        </p:nvPicPr>
        <p:blipFill rotWithShape="1">
          <a:blip r:embed="rId8">
            <a:alphaModFix/>
          </a:blip>
          <a:srcRect b="0" l="0" r="0" t="0"/>
          <a:stretch/>
        </p:blipFill>
        <p:spPr>
          <a:xfrm>
            <a:off x="3052524" y="7274230"/>
            <a:ext cx="818806" cy="517277"/>
          </a:xfrm>
          <a:prstGeom prst="rect">
            <a:avLst/>
          </a:prstGeom>
          <a:noFill/>
          <a:ln>
            <a:noFill/>
          </a:ln>
        </p:spPr>
      </p:pic>
      <p:pic>
        <p:nvPicPr>
          <p:cNvPr id="130" name="Google Shape;130;p2"/>
          <p:cNvPicPr preferRelativeResize="0"/>
          <p:nvPr/>
        </p:nvPicPr>
        <p:blipFill rotWithShape="1">
          <a:blip r:embed="rId9">
            <a:alphaModFix/>
          </a:blip>
          <a:srcRect b="0" l="0" r="0" t="0"/>
          <a:stretch/>
        </p:blipFill>
        <p:spPr>
          <a:xfrm>
            <a:off x="5154872" y="7293584"/>
            <a:ext cx="763485" cy="489626"/>
          </a:xfrm>
          <a:prstGeom prst="rect">
            <a:avLst/>
          </a:prstGeom>
          <a:noFill/>
          <a:ln>
            <a:noFill/>
          </a:ln>
        </p:spPr>
      </p:pic>
      <p:pic>
        <p:nvPicPr>
          <p:cNvPr id="131" name="Google Shape;131;p2"/>
          <p:cNvPicPr preferRelativeResize="0"/>
          <p:nvPr/>
        </p:nvPicPr>
        <p:blipFill rotWithShape="1">
          <a:blip r:embed="rId10">
            <a:alphaModFix/>
          </a:blip>
          <a:srcRect b="0" l="0" r="0" t="0"/>
          <a:stretch/>
        </p:blipFill>
        <p:spPr>
          <a:xfrm>
            <a:off x="1011030" y="8422214"/>
            <a:ext cx="749650" cy="503457"/>
          </a:xfrm>
          <a:prstGeom prst="rect">
            <a:avLst/>
          </a:prstGeom>
          <a:noFill/>
          <a:ln>
            <a:noFill/>
          </a:ln>
        </p:spPr>
      </p:pic>
      <p:pic>
        <p:nvPicPr>
          <p:cNvPr id="132" name="Google Shape;132;p2"/>
          <p:cNvPicPr preferRelativeResize="0"/>
          <p:nvPr/>
        </p:nvPicPr>
        <p:blipFill rotWithShape="1">
          <a:blip r:embed="rId11">
            <a:alphaModFix/>
          </a:blip>
          <a:srcRect b="0" l="0" r="0" t="0"/>
          <a:stretch/>
        </p:blipFill>
        <p:spPr>
          <a:xfrm>
            <a:off x="3080187" y="8375197"/>
            <a:ext cx="760715" cy="500682"/>
          </a:xfrm>
          <a:prstGeom prst="rect">
            <a:avLst/>
          </a:prstGeom>
          <a:noFill/>
          <a:ln>
            <a:noFill/>
          </a:ln>
        </p:spPr>
      </p:pic>
      <p:pic>
        <p:nvPicPr>
          <p:cNvPr id="133" name="Google Shape;133;p2"/>
          <p:cNvPicPr preferRelativeResize="0"/>
          <p:nvPr/>
        </p:nvPicPr>
        <p:blipFill rotWithShape="1">
          <a:blip r:embed="rId12">
            <a:alphaModFix/>
          </a:blip>
          <a:srcRect b="0" l="0" r="0" t="0"/>
          <a:stretch/>
        </p:blipFill>
        <p:spPr>
          <a:xfrm>
            <a:off x="5268292" y="8400094"/>
            <a:ext cx="536648" cy="484084"/>
          </a:xfrm>
          <a:prstGeom prst="rect">
            <a:avLst/>
          </a:prstGeom>
          <a:noFill/>
          <a:ln>
            <a:noFill/>
          </a:ln>
        </p:spPr>
      </p:pic>
      <p:sp>
        <p:nvSpPr>
          <p:cNvPr id="134" name="Google Shape;134;p2"/>
          <p:cNvSpPr txBox="1"/>
          <p:nvPr/>
        </p:nvSpPr>
        <p:spPr>
          <a:xfrm>
            <a:off x="486186" y="7833916"/>
            <a:ext cx="1791943" cy="370835"/>
          </a:xfrm>
          <a:prstGeom prst="rect">
            <a:avLst/>
          </a:prstGeom>
          <a:noFill/>
          <a:ln>
            <a:noFill/>
          </a:ln>
        </p:spPr>
        <p:txBody>
          <a:bodyPr anchorCtr="0" anchor="t" bIns="0" lIns="0" spcFirstLastPara="1" rIns="0" wrap="square" tIns="10950">
            <a:spAutoFit/>
          </a:bodyPr>
          <a:lstStyle/>
          <a:p>
            <a:pPr indent="89331" lvl="0" marL="11527" marR="4611" rtl="0" algn="ctr">
              <a:lnSpc>
                <a:spcPct val="118100"/>
              </a:lnSpc>
              <a:spcBef>
                <a:spcPts val="0"/>
              </a:spcBef>
              <a:spcAft>
                <a:spcPts val="0"/>
              </a:spcAft>
              <a:buNone/>
            </a:pPr>
            <a:r>
              <a:rPr lang="ja-JP" sz="1000">
                <a:solidFill>
                  <a:srgbClr val="595757"/>
                </a:solidFill>
                <a:latin typeface="Arial"/>
                <a:ea typeface="Arial"/>
                <a:cs typeface="Arial"/>
                <a:sym typeface="Arial"/>
              </a:rPr>
              <a:t>Buyee supports </a:t>
            </a:r>
            <a:endParaRPr/>
          </a:p>
          <a:p>
            <a:pPr indent="89331" lvl="0" marL="11527" marR="4611" rtl="0" algn="ctr">
              <a:lnSpc>
                <a:spcPct val="118100"/>
              </a:lnSpc>
              <a:spcBef>
                <a:spcPts val="86"/>
              </a:spcBef>
              <a:spcAft>
                <a:spcPts val="0"/>
              </a:spcAft>
              <a:buNone/>
            </a:pPr>
            <a:r>
              <a:rPr lang="ja-JP" sz="1000">
                <a:solidFill>
                  <a:srgbClr val="595757"/>
                </a:solidFill>
                <a:latin typeface="Arial"/>
                <a:ea typeface="Arial"/>
                <a:cs typeface="Arial"/>
                <a:sym typeface="Arial"/>
              </a:rPr>
              <a:t>10 languages</a:t>
            </a:r>
            <a:endParaRPr/>
          </a:p>
        </p:txBody>
      </p:sp>
      <p:sp>
        <p:nvSpPr>
          <p:cNvPr id="135" name="Google Shape;135;p2"/>
          <p:cNvSpPr txBox="1"/>
          <p:nvPr/>
        </p:nvSpPr>
        <p:spPr>
          <a:xfrm>
            <a:off x="2690084" y="7862197"/>
            <a:ext cx="1505952" cy="358011"/>
          </a:xfrm>
          <a:prstGeom prst="rect">
            <a:avLst/>
          </a:prstGeom>
          <a:noFill/>
          <a:ln>
            <a:noFill/>
          </a:ln>
        </p:spPr>
        <p:txBody>
          <a:bodyPr anchorCtr="0" anchor="t" bIns="0" lIns="0" spcFirstLastPara="1" rIns="0" wrap="square" tIns="10950">
            <a:spAutoFit/>
          </a:bodyPr>
          <a:lstStyle/>
          <a:p>
            <a:pPr indent="-174050" lvl="0" marL="185001" marR="4611" rtl="0" algn="ctr">
              <a:lnSpc>
                <a:spcPct val="118100"/>
              </a:lnSpc>
              <a:spcBef>
                <a:spcPts val="0"/>
              </a:spcBef>
              <a:spcAft>
                <a:spcPts val="0"/>
              </a:spcAft>
              <a:buNone/>
            </a:pPr>
            <a:r>
              <a:rPr lang="ja-JP" sz="1000">
                <a:solidFill>
                  <a:srgbClr val="595757"/>
                </a:solidFill>
                <a:latin typeface="Arial"/>
                <a:ea typeface="Arial"/>
                <a:cs typeface="Arial"/>
                <a:sym typeface="Arial"/>
              </a:rPr>
              <a:t>The lowest prices of proxy purchasing service</a:t>
            </a:r>
            <a:endParaRPr sz="1000">
              <a:solidFill>
                <a:schemeClr val="dk1"/>
              </a:solidFill>
              <a:latin typeface="Arial"/>
              <a:ea typeface="Arial"/>
              <a:cs typeface="Arial"/>
              <a:sym typeface="Arial"/>
            </a:endParaRPr>
          </a:p>
        </p:txBody>
      </p:sp>
      <p:sp>
        <p:nvSpPr>
          <p:cNvPr id="136" name="Google Shape;136;p2"/>
          <p:cNvSpPr txBox="1"/>
          <p:nvPr/>
        </p:nvSpPr>
        <p:spPr>
          <a:xfrm>
            <a:off x="4863504" y="7877625"/>
            <a:ext cx="1345090" cy="334567"/>
          </a:xfrm>
          <a:prstGeom prst="rect">
            <a:avLst/>
          </a:prstGeom>
          <a:noFill/>
          <a:ln>
            <a:noFill/>
          </a:ln>
        </p:spPr>
        <p:txBody>
          <a:bodyPr anchorCtr="0" anchor="t" bIns="0" lIns="0" spcFirstLastPara="1" rIns="0" wrap="square" tIns="13825">
            <a:spAutoFit/>
          </a:bodyPr>
          <a:lstStyle/>
          <a:p>
            <a:pPr indent="0" lvl="0" marL="11527" marR="0" rtl="0" algn="ctr">
              <a:spcBef>
                <a:spcPts val="0"/>
              </a:spcBef>
              <a:spcAft>
                <a:spcPts val="0"/>
              </a:spcAft>
              <a:buNone/>
            </a:pPr>
            <a:r>
              <a:rPr b="0" i="0" lang="ja-JP" sz="1000">
                <a:solidFill>
                  <a:srgbClr val="374151"/>
                </a:solidFill>
                <a:latin typeface="Arial"/>
                <a:ea typeface="Arial"/>
                <a:cs typeface="Arial"/>
                <a:sym typeface="Arial"/>
              </a:rPr>
              <a:t>11 choices of </a:t>
            </a:r>
            <a:endParaRPr/>
          </a:p>
          <a:p>
            <a:pPr indent="0" lvl="0" marL="11527" marR="0" rtl="0" algn="ctr">
              <a:spcBef>
                <a:spcPts val="109"/>
              </a:spcBef>
              <a:spcAft>
                <a:spcPts val="0"/>
              </a:spcAft>
              <a:buNone/>
            </a:pPr>
            <a:r>
              <a:rPr b="0" i="0" lang="ja-JP" sz="1000">
                <a:solidFill>
                  <a:srgbClr val="374151"/>
                </a:solidFill>
                <a:latin typeface="Arial"/>
                <a:ea typeface="Arial"/>
                <a:cs typeface="Arial"/>
                <a:sym typeface="Arial"/>
              </a:rPr>
              <a:t>delivery methods</a:t>
            </a:r>
            <a:endParaRPr sz="1000">
              <a:solidFill>
                <a:schemeClr val="dk1"/>
              </a:solidFill>
              <a:latin typeface="Arial"/>
              <a:ea typeface="Arial"/>
              <a:cs typeface="Arial"/>
              <a:sym typeface="Arial"/>
            </a:endParaRPr>
          </a:p>
        </p:txBody>
      </p:sp>
      <p:sp>
        <p:nvSpPr>
          <p:cNvPr id="137" name="Google Shape;137;p2"/>
          <p:cNvSpPr txBox="1"/>
          <p:nvPr/>
        </p:nvSpPr>
        <p:spPr>
          <a:xfrm>
            <a:off x="645097" y="8940111"/>
            <a:ext cx="1481097" cy="321743"/>
          </a:xfrm>
          <a:prstGeom prst="rect">
            <a:avLst/>
          </a:prstGeom>
          <a:noFill/>
          <a:ln>
            <a:noFill/>
          </a:ln>
        </p:spPr>
        <p:txBody>
          <a:bodyPr anchorCtr="0" anchor="t" bIns="0" lIns="0" spcFirstLastPara="1" rIns="0" wrap="square" tIns="13825">
            <a:spAutoFit/>
          </a:bodyPr>
          <a:lstStyle/>
          <a:p>
            <a:pPr indent="0" lvl="0" marL="11527" marR="0" rtl="0" algn="ctr">
              <a:spcBef>
                <a:spcPts val="0"/>
              </a:spcBef>
              <a:spcAft>
                <a:spcPts val="0"/>
              </a:spcAft>
              <a:buNone/>
            </a:pPr>
            <a:r>
              <a:rPr lang="ja-JP" sz="1000">
                <a:solidFill>
                  <a:srgbClr val="595757"/>
                </a:solidFill>
                <a:latin typeface="Arial"/>
                <a:ea typeface="Arial"/>
                <a:cs typeface="Arial"/>
                <a:sym typeface="Arial"/>
              </a:rPr>
              <a:t>No identity verification required</a:t>
            </a:r>
            <a:endParaRPr sz="1000">
              <a:solidFill>
                <a:schemeClr val="dk1"/>
              </a:solidFill>
              <a:latin typeface="Arial"/>
              <a:ea typeface="Arial"/>
              <a:cs typeface="Arial"/>
              <a:sym typeface="Arial"/>
            </a:endParaRPr>
          </a:p>
        </p:txBody>
      </p:sp>
      <p:sp>
        <p:nvSpPr>
          <p:cNvPr id="138" name="Google Shape;138;p2"/>
          <p:cNvSpPr txBox="1"/>
          <p:nvPr/>
        </p:nvSpPr>
        <p:spPr>
          <a:xfrm>
            <a:off x="2767627" y="8940111"/>
            <a:ext cx="1386008" cy="321743"/>
          </a:xfrm>
          <a:prstGeom prst="rect">
            <a:avLst/>
          </a:prstGeom>
          <a:noFill/>
          <a:ln>
            <a:noFill/>
          </a:ln>
        </p:spPr>
        <p:txBody>
          <a:bodyPr anchorCtr="0" anchor="t" bIns="0" lIns="0" spcFirstLastPara="1" rIns="0" wrap="square" tIns="13825">
            <a:spAutoFit/>
          </a:bodyPr>
          <a:lstStyle/>
          <a:p>
            <a:pPr indent="0" lvl="0" marL="11527" marR="0" rtl="0" algn="ctr">
              <a:spcBef>
                <a:spcPts val="0"/>
              </a:spcBef>
              <a:spcAft>
                <a:spcPts val="0"/>
              </a:spcAft>
              <a:buNone/>
            </a:pPr>
            <a:r>
              <a:rPr lang="ja-JP" sz="1000">
                <a:solidFill>
                  <a:srgbClr val="595757"/>
                </a:solidFill>
                <a:latin typeface="Arial"/>
                <a:ea typeface="Arial"/>
                <a:cs typeface="Arial"/>
                <a:sym typeface="Arial"/>
              </a:rPr>
              <a:t>Numerous payment methods</a:t>
            </a:r>
            <a:endParaRPr sz="1000">
              <a:solidFill>
                <a:schemeClr val="dk1"/>
              </a:solidFill>
              <a:latin typeface="Arial"/>
              <a:ea typeface="Arial"/>
              <a:cs typeface="Arial"/>
              <a:sym typeface="Arial"/>
            </a:endParaRPr>
          </a:p>
        </p:txBody>
      </p:sp>
      <p:sp>
        <p:nvSpPr>
          <p:cNvPr id="139" name="Google Shape;139;p2"/>
          <p:cNvSpPr txBox="1"/>
          <p:nvPr/>
        </p:nvSpPr>
        <p:spPr>
          <a:xfrm>
            <a:off x="4943143" y="8940111"/>
            <a:ext cx="1186031" cy="321743"/>
          </a:xfrm>
          <a:prstGeom prst="rect">
            <a:avLst/>
          </a:prstGeom>
          <a:noFill/>
          <a:ln>
            <a:noFill/>
          </a:ln>
        </p:spPr>
        <p:txBody>
          <a:bodyPr anchorCtr="0" anchor="t" bIns="0" lIns="0" spcFirstLastPara="1" rIns="0" wrap="square" tIns="13825">
            <a:spAutoFit/>
          </a:bodyPr>
          <a:lstStyle/>
          <a:p>
            <a:pPr indent="0" lvl="0" marL="11527" marR="0" rtl="0" algn="ctr">
              <a:spcBef>
                <a:spcPts val="0"/>
              </a:spcBef>
              <a:spcAft>
                <a:spcPts val="0"/>
              </a:spcAft>
              <a:buNone/>
            </a:pPr>
            <a:r>
              <a:rPr lang="ja-JP" sz="1000">
                <a:solidFill>
                  <a:srgbClr val="595757"/>
                </a:solidFill>
                <a:latin typeface="Arial"/>
                <a:ea typeface="Arial"/>
                <a:cs typeface="Arial"/>
                <a:sym typeface="Arial"/>
              </a:rPr>
              <a:t>Safe and reliable service</a:t>
            </a:r>
            <a:endParaRPr sz="1000">
              <a:solidFill>
                <a:schemeClr val="dk1"/>
              </a:solidFill>
              <a:latin typeface="Arial"/>
              <a:ea typeface="Arial"/>
              <a:cs typeface="Arial"/>
              <a:sym typeface="Arial"/>
            </a:endParaRPr>
          </a:p>
        </p:txBody>
      </p:sp>
      <p:sp>
        <p:nvSpPr>
          <p:cNvPr id="140" name="Google Shape;140;p2"/>
          <p:cNvSpPr/>
          <p:nvPr/>
        </p:nvSpPr>
        <p:spPr>
          <a:xfrm>
            <a:off x="-4227232" y="1336704"/>
            <a:ext cx="4162926" cy="1839044"/>
          </a:xfrm>
          <a:custGeom>
            <a:rect b="b" l="l" r="r" t="t"/>
            <a:pathLst>
              <a:path extrusionOk="0" h="120000" w="120000">
                <a:moveTo>
                  <a:pt x="0" y="0"/>
                </a:moveTo>
                <a:lnTo>
                  <a:pt x="120000" y="0"/>
                </a:lnTo>
                <a:lnTo>
                  <a:pt x="120000" y="120000"/>
                </a:lnTo>
                <a:lnTo>
                  <a:pt x="0" y="120000"/>
                </a:lnTo>
                <a:close/>
              </a:path>
              <a:path extrusionOk="0" fill="none" h="120000" w="120000">
                <a:moveTo>
                  <a:pt x="116936" y="43697"/>
                </a:moveTo>
                <a:lnTo>
                  <a:pt x="154116" y="68268"/>
                </a:lnTo>
              </a:path>
            </a:pathLst>
          </a:cu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Calibri"/>
                <a:ea typeface="Calibri"/>
                <a:cs typeface="Calibri"/>
                <a:sym typeface="Calibri"/>
              </a:rPr>
              <a:t>貴社ECサイトの</a:t>
            </a:r>
            <a:endParaRPr sz="1800">
              <a:solidFill>
                <a:schemeClr val="lt1"/>
              </a:solidFill>
              <a:latin typeface="Calibri"/>
              <a:ea typeface="Calibri"/>
              <a:cs typeface="Calibri"/>
              <a:sym typeface="Calibri"/>
            </a:endParaRPr>
          </a:p>
          <a:p>
            <a:pPr indent="0" lvl="0" marL="0" marR="0" rtl="0" algn="ctr">
              <a:spcBef>
                <a:spcPts val="0"/>
              </a:spcBef>
              <a:spcAft>
                <a:spcPts val="0"/>
              </a:spcAft>
              <a:buNone/>
            </a:pPr>
            <a:r>
              <a:rPr lang="ja-JP" sz="1800">
                <a:solidFill>
                  <a:schemeClr val="lt1"/>
                </a:solidFill>
                <a:latin typeface="Calibri"/>
                <a:ea typeface="Calibri"/>
                <a:cs typeface="Calibri"/>
                <a:sym typeface="Calibri"/>
              </a:rPr>
              <a:t>QRコードをご掲載ください</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テーマ">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2023-04-13T11:25:44Z</dcterms:created>
  <dc:creator>岳 金子</dc:creator>
</cp:coreProperties>
</file>