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</p:sldIdLst>
  <p:sldSz cy="9726600" cx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7" roundtripDataSignature="AMtx7mhdXOLGfGmRa1N0Ea3Yhf32/6LJ8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customschemas.google.com/relationships/presentationmetadata" Target="meta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 スライド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4"/>
          <p:cNvSpPr txBox="1"/>
          <p:nvPr>
            <p:ph type="ctrTitle"/>
          </p:nvPr>
        </p:nvSpPr>
        <p:spPr>
          <a:xfrm>
            <a:off x="514350" y="1591833"/>
            <a:ext cx="5829300" cy="338630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4"/>
          <p:cNvSpPr txBox="1"/>
          <p:nvPr>
            <p:ph idx="1" type="subTitle"/>
          </p:nvPr>
        </p:nvSpPr>
        <p:spPr>
          <a:xfrm>
            <a:off x="857250" y="5108724"/>
            <a:ext cx="5143500" cy="23483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4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4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4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縦書きテキスト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3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3"/>
          <p:cNvSpPr txBox="1"/>
          <p:nvPr>
            <p:ph idx="1" type="body"/>
          </p:nvPr>
        </p:nvSpPr>
        <p:spPr>
          <a:xfrm rot="5400000">
            <a:off x="343277" y="2717471"/>
            <a:ext cx="6171447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3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3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3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縦書きタイトルと&#10;縦書きテキスト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4"/>
          <p:cNvSpPr txBox="1"/>
          <p:nvPr>
            <p:ph type="title"/>
          </p:nvPr>
        </p:nvSpPr>
        <p:spPr>
          <a:xfrm rot="5400000">
            <a:off x="1525707" y="3899902"/>
            <a:ext cx="8242855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4"/>
          <p:cNvSpPr txBox="1"/>
          <p:nvPr>
            <p:ph idx="1" type="body"/>
          </p:nvPr>
        </p:nvSpPr>
        <p:spPr>
          <a:xfrm rot="5400000">
            <a:off x="-1474668" y="2464007"/>
            <a:ext cx="8242855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4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4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4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白紙" type="blank">
  <p:cSld name="BLANK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5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5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5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とコンテンツ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6"/>
          <p:cNvSpPr txBox="1"/>
          <p:nvPr>
            <p:ph idx="1" type="body"/>
          </p:nvPr>
        </p:nvSpPr>
        <p:spPr>
          <a:xfrm>
            <a:off x="471488" y="2589260"/>
            <a:ext cx="5915025" cy="61714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6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6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セクション見出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467916" y="2424902"/>
            <a:ext cx="5915025" cy="404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7"/>
          <p:cNvSpPr txBox="1"/>
          <p:nvPr>
            <p:ph idx="1" type="body"/>
          </p:nvPr>
        </p:nvSpPr>
        <p:spPr>
          <a:xfrm>
            <a:off x="467916" y="6509178"/>
            <a:ext cx="5915025" cy="21276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7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7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つのコンテンツ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8"/>
          <p:cNvSpPr txBox="1"/>
          <p:nvPr>
            <p:ph idx="1" type="body"/>
          </p:nvPr>
        </p:nvSpPr>
        <p:spPr>
          <a:xfrm>
            <a:off x="471488" y="2589260"/>
            <a:ext cx="2914650" cy="61714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8"/>
          <p:cNvSpPr txBox="1"/>
          <p:nvPr>
            <p:ph idx="2" type="body"/>
          </p:nvPr>
        </p:nvSpPr>
        <p:spPr>
          <a:xfrm>
            <a:off x="3471863" y="2589260"/>
            <a:ext cx="2914650" cy="61714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8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8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比較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472381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" type="body"/>
          </p:nvPr>
        </p:nvSpPr>
        <p:spPr>
          <a:xfrm>
            <a:off x="472381" y="2384372"/>
            <a:ext cx="2901255" cy="116854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3" name="Google Shape;43;p9"/>
          <p:cNvSpPr txBox="1"/>
          <p:nvPr>
            <p:ph idx="2" type="body"/>
          </p:nvPr>
        </p:nvSpPr>
        <p:spPr>
          <a:xfrm>
            <a:off x="472381" y="3552915"/>
            <a:ext cx="2901255" cy="52258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9"/>
          <p:cNvSpPr txBox="1"/>
          <p:nvPr>
            <p:ph idx="3" type="body"/>
          </p:nvPr>
        </p:nvSpPr>
        <p:spPr>
          <a:xfrm>
            <a:off x="3471863" y="2384372"/>
            <a:ext cx="2915543" cy="116854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5" name="Google Shape;45;p9"/>
          <p:cNvSpPr txBox="1"/>
          <p:nvPr>
            <p:ph idx="4" type="body"/>
          </p:nvPr>
        </p:nvSpPr>
        <p:spPr>
          <a:xfrm>
            <a:off x="3471863" y="3552915"/>
            <a:ext cx="2915543" cy="52258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9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のみ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0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0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コンテンツ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type="title"/>
          </p:nvPr>
        </p:nvSpPr>
        <p:spPr>
          <a:xfrm>
            <a:off x="472381" y="648441"/>
            <a:ext cx="2211884" cy="22695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2915543" y="1400454"/>
            <a:ext cx="3471863" cy="69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11"/>
          <p:cNvSpPr txBox="1"/>
          <p:nvPr>
            <p:ph idx="2" type="body"/>
          </p:nvPr>
        </p:nvSpPr>
        <p:spPr>
          <a:xfrm>
            <a:off x="472381" y="2917984"/>
            <a:ext cx="2211884" cy="54059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11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タイトル付きの図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type="title"/>
          </p:nvPr>
        </p:nvSpPr>
        <p:spPr>
          <a:xfrm>
            <a:off x="472381" y="648441"/>
            <a:ext cx="2211884" cy="226954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2"/>
          <p:cNvSpPr/>
          <p:nvPr>
            <p:ph idx="2" type="pic"/>
          </p:nvPr>
        </p:nvSpPr>
        <p:spPr>
          <a:xfrm>
            <a:off x="2915543" y="1400454"/>
            <a:ext cx="3471863" cy="69122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472381" y="2917984"/>
            <a:ext cx="2211884" cy="54059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12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2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471488" y="517854"/>
            <a:ext cx="5915025" cy="1880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471488" y="2589260"/>
            <a:ext cx="5915025" cy="61714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0" type="dt"/>
          </p:nvPr>
        </p:nvSpPr>
        <p:spPr>
          <a:xfrm>
            <a:off x="471488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3"/>
          <p:cNvSpPr txBox="1"/>
          <p:nvPr>
            <p:ph idx="11" type="ftr"/>
          </p:nvPr>
        </p:nvSpPr>
        <p:spPr>
          <a:xfrm>
            <a:off x="2271713" y="9015131"/>
            <a:ext cx="2314575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3"/>
          <p:cNvSpPr txBox="1"/>
          <p:nvPr>
            <p:ph idx="12" type="sldNum"/>
          </p:nvPr>
        </p:nvSpPr>
        <p:spPr>
          <a:xfrm>
            <a:off x="4843463" y="9015131"/>
            <a:ext cx="1543050" cy="51785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-JP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png"/><Relationship Id="rId4" Type="http://schemas.openxmlformats.org/officeDocument/2006/relationships/image" Target="../media/image21.png"/><Relationship Id="rId11" Type="http://schemas.openxmlformats.org/officeDocument/2006/relationships/image" Target="../media/image1.png"/><Relationship Id="rId10" Type="http://schemas.openxmlformats.org/officeDocument/2006/relationships/image" Target="../media/image16.png"/><Relationship Id="rId12" Type="http://schemas.openxmlformats.org/officeDocument/2006/relationships/image" Target="../media/image14.png"/><Relationship Id="rId9" Type="http://schemas.openxmlformats.org/officeDocument/2006/relationships/image" Target="../media/image6.png"/><Relationship Id="rId5" Type="http://schemas.openxmlformats.org/officeDocument/2006/relationships/image" Target="../media/image17.png"/><Relationship Id="rId6" Type="http://schemas.openxmlformats.org/officeDocument/2006/relationships/image" Target="../media/image20.png"/><Relationship Id="rId7" Type="http://schemas.openxmlformats.org/officeDocument/2006/relationships/image" Target="../media/image3.png"/><Relationship Id="rId8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Relationship Id="rId4" Type="http://schemas.openxmlformats.org/officeDocument/2006/relationships/image" Target="../media/image8.jpg"/><Relationship Id="rId11" Type="http://schemas.openxmlformats.org/officeDocument/2006/relationships/image" Target="../media/image4.png"/><Relationship Id="rId10" Type="http://schemas.openxmlformats.org/officeDocument/2006/relationships/image" Target="../media/image9.png"/><Relationship Id="rId12" Type="http://schemas.openxmlformats.org/officeDocument/2006/relationships/image" Target="../media/image7.png"/><Relationship Id="rId9" Type="http://schemas.openxmlformats.org/officeDocument/2006/relationships/image" Target="../media/image12.png"/><Relationship Id="rId5" Type="http://schemas.openxmlformats.org/officeDocument/2006/relationships/image" Target="../media/image10.jpg"/><Relationship Id="rId6" Type="http://schemas.openxmlformats.org/officeDocument/2006/relationships/image" Target="../media/image15.jpg"/><Relationship Id="rId7" Type="http://schemas.openxmlformats.org/officeDocument/2006/relationships/image" Target="../media/image19.png"/><Relationship Id="rId8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5001153" cy="466805"/>
          </a:xfrm>
          <a:custGeom>
            <a:rect b="b" l="l" r="r" t="t"/>
            <a:pathLst>
              <a:path extrusionOk="0" h="514350" w="5510530">
                <a:moveTo>
                  <a:pt x="5510453" y="0"/>
                </a:moveTo>
                <a:lnTo>
                  <a:pt x="0" y="0"/>
                </a:lnTo>
                <a:lnTo>
                  <a:pt x="0" y="514311"/>
                </a:lnTo>
                <a:lnTo>
                  <a:pt x="4915408" y="514311"/>
                </a:lnTo>
                <a:lnTo>
                  <a:pt x="5510453" y="0"/>
                </a:lnTo>
                <a:close/>
              </a:path>
            </a:pathLst>
          </a:cu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/>
          <p:nvPr/>
        </p:nvSpPr>
        <p:spPr>
          <a:xfrm>
            <a:off x="0" y="6727440"/>
            <a:ext cx="6861457" cy="2445715"/>
          </a:xfrm>
          <a:custGeom>
            <a:rect b="b" l="l" r="r" t="t"/>
            <a:pathLst>
              <a:path extrusionOk="0" h="2639695" w="7560309">
                <a:moveTo>
                  <a:pt x="7559992" y="0"/>
                </a:moveTo>
                <a:lnTo>
                  <a:pt x="0" y="0"/>
                </a:lnTo>
                <a:lnTo>
                  <a:pt x="0" y="2639567"/>
                </a:lnTo>
                <a:lnTo>
                  <a:pt x="7559992" y="2639567"/>
                </a:lnTo>
                <a:lnTo>
                  <a:pt x="7559992" y="0"/>
                </a:lnTo>
                <a:close/>
              </a:path>
            </a:pathLst>
          </a:cu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5602" y="2205568"/>
            <a:ext cx="1261410" cy="1287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88245" y="1251041"/>
            <a:ext cx="2713692" cy="348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501605" y="814259"/>
            <a:ext cx="1112032" cy="319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9640" y="2335463"/>
            <a:ext cx="3504841" cy="21660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"/>
          <p:cNvGrpSpPr/>
          <p:nvPr/>
        </p:nvGrpSpPr>
        <p:grpSpPr>
          <a:xfrm>
            <a:off x="3524205" y="2148356"/>
            <a:ext cx="2824343" cy="2525587"/>
            <a:chOff x="3883152" y="2255522"/>
            <a:chExt cx="3112007" cy="2782823"/>
          </a:xfrm>
        </p:grpSpPr>
        <p:pic>
          <p:nvPicPr>
            <p:cNvPr id="91" name="Google Shape;91;p1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3883152" y="3255266"/>
              <a:ext cx="1752599" cy="158191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2" name="Google Shape;92;p1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5672328" y="3651506"/>
              <a:ext cx="1124711" cy="13868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" name="Google Shape;93;p1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5541264" y="2255522"/>
              <a:ext cx="1453895" cy="124053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4" name="Google Shape;94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489626" y="4798425"/>
            <a:ext cx="2448132" cy="16320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859419" y="7710832"/>
            <a:ext cx="987551" cy="99031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3015373" y="7710832"/>
            <a:ext cx="987551" cy="990317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"/>
          <p:cNvSpPr/>
          <p:nvPr/>
        </p:nvSpPr>
        <p:spPr>
          <a:xfrm>
            <a:off x="375779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2336116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"/>
          <p:cNvSpPr/>
          <p:nvPr/>
        </p:nvSpPr>
        <p:spPr>
          <a:xfrm>
            <a:off x="2527095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"/>
          <p:cNvSpPr/>
          <p:nvPr/>
        </p:nvSpPr>
        <p:spPr>
          <a:xfrm>
            <a:off x="4487432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616560" y="7028409"/>
            <a:ext cx="1532400" cy="52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7650">
            <a:spAutoFit/>
          </a:bodyPr>
          <a:lstStyle/>
          <a:p>
            <a:pPr indent="115842" lvl="0" marL="11527" marR="4611" rtl="0" algn="ctr">
              <a:lnSpc>
                <a:spcPct val="11388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49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Check out our online store</a:t>
            </a:r>
            <a:endParaRPr sz="149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3046240" y="7051112"/>
            <a:ext cx="983748" cy="4720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950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49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Follow us on Twitter</a:t>
            </a:r>
            <a:endParaRPr sz="149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303550" y="9215250"/>
            <a:ext cx="2366700" cy="36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950">
            <a:spAutoFit/>
          </a:bodyPr>
          <a:lstStyle/>
          <a:p>
            <a:pPr indent="0" lvl="0" marL="11527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2314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See more details</a:t>
            </a:r>
            <a:endParaRPr sz="2314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2860443" y="9265689"/>
            <a:ext cx="3539650" cy="254726"/>
          </a:xfrm>
          <a:custGeom>
            <a:rect b="b" l="l" r="r" t="t"/>
            <a:pathLst>
              <a:path extrusionOk="0" h="280670" w="3900170">
                <a:moveTo>
                  <a:pt x="3900144" y="280314"/>
                </a:moveTo>
                <a:lnTo>
                  <a:pt x="3333546" y="0"/>
                </a:lnTo>
                <a:lnTo>
                  <a:pt x="3333546" y="218401"/>
                </a:lnTo>
                <a:lnTo>
                  <a:pt x="0" y="218401"/>
                </a:lnTo>
                <a:lnTo>
                  <a:pt x="0" y="280301"/>
                </a:lnTo>
                <a:lnTo>
                  <a:pt x="3333546" y="280301"/>
                </a:lnTo>
                <a:lnTo>
                  <a:pt x="3900144" y="280314"/>
                </a:lnTo>
                <a:close/>
              </a:path>
            </a:pathLst>
          </a:cu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"/>
          <p:cNvSpPr txBox="1"/>
          <p:nvPr/>
        </p:nvSpPr>
        <p:spPr>
          <a:xfrm>
            <a:off x="438405" y="815433"/>
            <a:ext cx="6419469" cy="12679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5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You can order</a:t>
            </a:r>
            <a:endParaRPr/>
          </a:p>
          <a:p>
            <a:pPr indent="0" lvl="0" mar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5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our items online!!</a:t>
            </a:r>
            <a:endParaRPr/>
          </a:p>
        </p:txBody>
      </p:sp>
      <p:sp>
        <p:nvSpPr>
          <p:cNvPr id="106" name="Google Shape;106;p1"/>
          <p:cNvSpPr txBox="1"/>
          <p:nvPr/>
        </p:nvSpPr>
        <p:spPr>
          <a:xfrm>
            <a:off x="3173715" y="4795563"/>
            <a:ext cx="3504900" cy="19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525">
            <a:spAutoFit/>
          </a:bodyPr>
          <a:lstStyle/>
          <a:p>
            <a:pPr indent="0" lvl="0" marL="11526" marR="4611" rtl="0" algn="l">
              <a:lnSpc>
                <a:spcPct val="135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rgbClr val="374151"/>
                </a:solidFill>
              </a:rPr>
              <a:t>Can't bring desired goods back to your country? Don't worry! </a:t>
            </a:r>
            <a:endParaRPr sz="1600">
              <a:solidFill>
                <a:srgbClr val="374151"/>
              </a:solidFill>
            </a:endParaRPr>
          </a:p>
          <a:p>
            <a:pPr indent="0" lvl="0" marL="11526" marR="4611" rtl="0" algn="l">
              <a:lnSpc>
                <a:spcPct val="135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rgbClr val="374151"/>
                </a:solidFill>
              </a:rPr>
              <a:t>You can still buy our items online from many locations worldwide!</a:t>
            </a:r>
            <a:endParaRPr sz="1600">
              <a:solidFill>
                <a:srgbClr val="374151"/>
              </a:solidFill>
            </a:endParaRPr>
          </a:p>
          <a:p>
            <a:pPr indent="0" lvl="0" marL="11526" marR="4611" rtl="0" algn="l">
              <a:lnSpc>
                <a:spcPct val="135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600">
                <a:solidFill>
                  <a:srgbClr val="374151"/>
                </a:solidFill>
              </a:rPr>
              <a:t>Our global online store partner, Buyee, will help you with your order.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141578" y="7710832"/>
            <a:ext cx="987551" cy="990317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"/>
          <p:cNvSpPr/>
          <p:nvPr/>
        </p:nvSpPr>
        <p:spPr>
          <a:xfrm>
            <a:off x="4653300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"/>
          <p:cNvSpPr/>
          <p:nvPr/>
        </p:nvSpPr>
        <p:spPr>
          <a:xfrm>
            <a:off x="6613637" y="6948803"/>
            <a:ext cx="0" cy="1852235"/>
          </a:xfrm>
          <a:custGeom>
            <a:rect b="b" l="l" r="r" t="t"/>
            <a:pathLst>
              <a:path extrusionOk="0" h="2040890" w="120000">
                <a:moveTo>
                  <a:pt x="0" y="0"/>
                </a:moveTo>
                <a:lnTo>
                  <a:pt x="0" y="2040318"/>
                </a:lnTo>
              </a:path>
            </a:pathLst>
          </a:custGeom>
          <a:noFill/>
          <a:ln cap="flat" cmpd="sng" w="1207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1"/>
          <p:cNvSpPr txBox="1"/>
          <p:nvPr/>
        </p:nvSpPr>
        <p:spPr>
          <a:xfrm>
            <a:off x="5058142" y="7036827"/>
            <a:ext cx="1224047" cy="47208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950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498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Follow us on Instagram</a:t>
            </a:r>
            <a:endParaRPr sz="1498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"/>
          <p:cNvSpPr/>
          <p:nvPr/>
        </p:nvSpPr>
        <p:spPr>
          <a:xfrm>
            <a:off x="5001153" y="125425"/>
            <a:ext cx="1677391" cy="412783"/>
          </a:xfrm>
          <a:prstGeom prst="rect">
            <a:avLst/>
          </a:prstGeom>
          <a:solidFill>
            <a:srgbClr val="0070C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貴社ロゴ</a:t>
            </a:r>
            <a:endParaRPr/>
          </a:p>
        </p:txBody>
      </p:sp>
      <p:sp>
        <p:nvSpPr>
          <p:cNvPr id="112" name="Google Shape;112;p1"/>
          <p:cNvSpPr/>
          <p:nvPr/>
        </p:nvSpPr>
        <p:spPr>
          <a:xfrm>
            <a:off x="7380601" y="7508908"/>
            <a:ext cx="4162926" cy="14483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22500"/>
                </a:moveTo>
                <a:lnTo>
                  <a:pt x="-44612" y="82700"/>
                </a:lnTo>
              </a:path>
            </a:pathLst>
          </a:cu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貴社Instagramアカウント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QRコードをご掲載ください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※他SNSにする場合は、Follow us onの後を該当SNS名に変更してください</a:t>
            </a:r>
            <a:endParaRPr/>
          </a:p>
        </p:txBody>
      </p:sp>
      <p:sp>
        <p:nvSpPr>
          <p:cNvPr id="113" name="Google Shape;113;p1"/>
          <p:cNvSpPr/>
          <p:nvPr/>
        </p:nvSpPr>
        <p:spPr>
          <a:xfrm>
            <a:off x="6989079" y="11698"/>
            <a:ext cx="4162926" cy="183904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098" y="18575"/>
                </a:moveTo>
                <a:lnTo>
                  <a:pt x="-11664" y="21163"/>
                </a:lnTo>
              </a:path>
            </a:pathLst>
          </a:cu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貴社ロゴをご掲載ください</a:t>
            </a:r>
            <a:endParaRPr/>
          </a:p>
        </p:txBody>
      </p:sp>
      <p:sp>
        <p:nvSpPr>
          <p:cNvPr id="114" name="Google Shape;114;p1"/>
          <p:cNvSpPr/>
          <p:nvPr/>
        </p:nvSpPr>
        <p:spPr>
          <a:xfrm>
            <a:off x="7192905" y="5800726"/>
            <a:ext cx="4162926" cy="144836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-10000" y="22500"/>
                </a:moveTo>
                <a:lnTo>
                  <a:pt x="-90739" y="112912"/>
                </a:lnTo>
              </a:path>
            </a:pathLst>
          </a:cu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貴社Twitterアカウント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QRコードをご掲載ください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※他SNSにする場合は、Follow us onの後を該当SNS名に変更してください</a:t>
            </a:r>
            <a:endParaRPr/>
          </a:p>
        </p:txBody>
      </p:sp>
      <p:sp>
        <p:nvSpPr>
          <p:cNvPr id="115" name="Google Shape;115;p1"/>
          <p:cNvSpPr/>
          <p:nvPr/>
        </p:nvSpPr>
        <p:spPr>
          <a:xfrm>
            <a:off x="-4187661" y="5614469"/>
            <a:ext cx="3800799" cy="1043291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61099" y="115220"/>
                </a:moveTo>
                <a:lnTo>
                  <a:pt x="145793" y="272057"/>
                </a:lnTo>
              </a:path>
            </a:pathLst>
          </a:cu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貴社ECサイトの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QRコードをご掲載ください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"/>
          <p:cNvSpPr/>
          <p:nvPr/>
        </p:nvSpPr>
        <p:spPr>
          <a:xfrm>
            <a:off x="0" y="239898"/>
            <a:ext cx="6861457" cy="9726613"/>
          </a:xfrm>
          <a:custGeom>
            <a:rect b="b" l="l" r="r" t="t"/>
            <a:pathLst>
              <a:path extrusionOk="0" h="10692130" w="7560309">
                <a:moveTo>
                  <a:pt x="7559992" y="0"/>
                </a:moveTo>
                <a:lnTo>
                  <a:pt x="0" y="0"/>
                </a:lnTo>
                <a:lnTo>
                  <a:pt x="0" y="10692003"/>
                </a:lnTo>
                <a:lnTo>
                  <a:pt x="7559992" y="10692003"/>
                </a:lnTo>
                <a:lnTo>
                  <a:pt x="7559992" y="0"/>
                </a:lnTo>
                <a:close/>
              </a:path>
            </a:pathLst>
          </a:cu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2"/>
          <p:cNvSpPr/>
          <p:nvPr/>
        </p:nvSpPr>
        <p:spPr>
          <a:xfrm>
            <a:off x="228708" y="233488"/>
            <a:ext cx="6403874" cy="9268530"/>
          </a:xfrm>
          <a:custGeom>
            <a:rect b="b" l="l" r="r" t="t"/>
            <a:pathLst>
              <a:path extrusionOk="0" h="10188575" w="7056120">
                <a:moveTo>
                  <a:pt x="6875983" y="0"/>
                </a:moveTo>
                <a:lnTo>
                  <a:pt x="179997" y="0"/>
                </a:lnTo>
                <a:lnTo>
                  <a:pt x="132290" y="6458"/>
                </a:lnTo>
                <a:lnTo>
                  <a:pt x="89332" y="24666"/>
                </a:lnTo>
                <a:lnTo>
                  <a:pt x="52874" y="52874"/>
                </a:lnTo>
                <a:lnTo>
                  <a:pt x="24666" y="89332"/>
                </a:lnTo>
                <a:lnTo>
                  <a:pt x="6458" y="132290"/>
                </a:lnTo>
                <a:lnTo>
                  <a:pt x="0" y="179997"/>
                </a:lnTo>
                <a:lnTo>
                  <a:pt x="0" y="10007993"/>
                </a:lnTo>
                <a:lnTo>
                  <a:pt x="6458" y="10055700"/>
                </a:lnTo>
                <a:lnTo>
                  <a:pt x="24666" y="10098658"/>
                </a:lnTo>
                <a:lnTo>
                  <a:pt x="52874" y="10135115"/>
                </a:lnTo>
                <a:lnTo>
                  <a:pt x="89332" y="10163324"/>
                </a:lnTo>
                <a:lnTo>
                  <a:pt x="132290" y="10181532"/>
                </a:lnTo>
                <a:lnTo>
                  <a:pt x="179997" y="10187990"/>
                </a:lnTo>
                <a:lnTo>
                  <a:pt x="6875983" y="10187990"/>
                </a:lnTo>
                <a:lnTo>
                  <a:pt x="6923695" y="10181532"/>
                </a:lnTo>
                <a:lnTo>
                  <a:pt x="6966656" y="10163324"/>
                </a:lnTo>
                <a:lnTo>
                  <a:pt x="7003116" y="10135115"/>
                </a:lnTo>
                <a:lnTo>
                  <a:pt x="7031325" y="10098658"/>
                </a:lnTo>
                <a:lnTo>
                  <a:pt x="7049534" y="10055700"/>
                </a:lnTo>
                <a:lnTo>
                  <a:pt x="7055993" y="10007993"/>
                </a:lnTo>
                <a:lnTo>
                  <a:pt x="7055993" y="179997"/>
                </a:lnTo>
                <a:lnTo>
                  <a:pt x="7049534" y="132290"/>
                </a:lnTo>
                <a:lnTo>
                  <a:pt x="7031325" y="89332"/>
                </a:lnTo>
                <a:lnTo>
                  <a:pt x="7003116" y="52874"/>
                </a:lnTo>
                <a:lnTo>
                  <a:pt x="6966656" y="24666"/>
                </a:lnTo>
                <a:lnTo>
                  <a:pt x="6923695" y="6458"/>
                </a:lnTo>
                <a:lnTo>
                  <a:pt x="6875983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2"/>
          <p:cNvSpPr txBox="1"/>
          <p:nvPr/>
        </p:nvSpPr>
        <p:spPr>
          <a:xfrm>
            <a:off x="490088" y="591414"/>
            <a:ext cx="5881167" cy="311895"/>
          </a:xfrm>
          <a:prstGeom prst="rect">
            <a:avLst/>
          </a:pr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322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How to order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2"/>
          <p:cNvSpPr txBox="1"/>
          <p:nvPr/>
        </p:nvSpPr>
        <p:spPr>
          <a:xfrm>
            <a:off x="490088" y="6255522"/>
            <a:ext cx="5881167" cy="311895"/>
          </a:xfrm>
          <a:prstGeom prst="rect">
            <a:avLst/>
          </a:prstGeom>
          <a:solidFill>
            <a:srgbClr val="F29600"/>
          </a:solidFill>
          <a:ln>
            <a:noFill/>
          </a:ln>
        </p:spPr>
        <p:txBody>
          <a:bodyPr anchorCtr="0" anchor="t" bIns="0" lIns="0" spcFirstLastPara="1" rIns="0" wrap="square" tIns="3225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What is Buyee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4" name="Google Shape;124;p2"/>
          <p:cNvSpPr txBox="1"/>
          <p:nvPr/>
        </p:nvSpPr>
        <p:spPr>
          <a:xfrm>
            <a:off x="1006216" y="1203373"/>
            <a:ext cx="1908138" cy="527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400">
            <a:spAutoFit/>
          </a:bodyPr>
          <a:lstStyle/>
          <a:p>
            <a:pPr indent="0" lvl="0" marL="0" marR="0" rtl="0" algn="ctr">
              <a:lnSpc>
                <a:spcPct val="11900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29600"/>
                </a:solidFill>
                <a:latin typeface="Arial"/>
                <a:ea typeface="Arial"/>
                <a:cs typeface="Arial"/>
                <a:sym typeface="Arial"/>
              </a:rPr>
              <a:t>STEP 1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879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Visit our online store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2"/>
          <p:cNvSpPr txBox="1"/>
          <p:nvPr/>
        </p:nvSpPr>
        <p:spPr>
          <a:xfrm>
            <a:off x="4268228" y="1203297"/>
            <a:ext cx="1265560" cy="5275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400">
            <a:spAutoFit/>
          </a:bodyPr>
          <a:lstStyle/>
          <a:p>
            <a:pPr indent="0" lvl="0" marL="0" marR="0" rtl="0" algn="ctr">
              <a:lnSpc>
                <a:spcPct val="1192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29600"/>
                </a:solidFill>
                <a:latin typeface="Arial"/>
                <a:ea typeface="Arial"/>
                <a:cs typeface="Arial"/>
                <a:sym typeface="Arial"/>
              </a:rPr>
              <a:t>STEP 2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91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Select an item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"/>
          <p:cNvSpPr txBox="1"/>
          <p:nvPr/>
        </p:nvSpPr>
        <p:spPr>
          <a:xfrm>
            <a:off x="933671" y="3631612"/>
            <a:ext cx="1994971" cy="7583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400">
            <a:spAutoFit/>
          </a:bodyPr>
          <a:lstStyle/>
          <a:p>
            <a:pPr indent="0" lvl="0" marL="0" marR="0" rtl="0" algn="ctr">
              <a:lnSpc>
                <a:spcPct val="1192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29600"/>
                </a:solidFill>
                <a:latin typeface="Arial"/>
                <a:ea typeface="Arial"/>
                <a:cs typeface="Arial"/>
                <a:sym typeface="Arial"/>
              </a:rPr>
              <a:t>STEP 3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91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Click the “Add to cart”</a:t>
            </a:r>
            <a:endParaRPr sz="1543">
              <a:solidFill>
                <a:srgbClr val="595757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1911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button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"/>
          <p:cNvSpPr txBox="1"/>
          <p:nvPr/>
        </p:nvSpPr>
        <p:spPr>
          <a:xfrm>
            <a:off x="4115801" y="3674476"/>
            <a:ext cx="1560051" cy="74551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4400">
            <a:spAutoFit/>
          </a:bodyPr>
          <a:lstStyle/>
          <a:p>
            <a:pPr indent="0" lvl="0" marL="10374" marR="0" rtl="0" algn="ctr">
              <a:lnSpc>
                <a:spcPct val="1192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ja-JP" sz="1815">
                <a:solidFill>
                  <a:srgbClr val="F29600"/>
                </a:solidFill>
                <a:latin typeface="Arial"/>
                <a:ea typeface="Arial"/>
                <a:cs typeface="Arial"/>
                <a:sym typeface="Arial"/>
              </a:rPr>
              <a:t>STEP 4</a:t>
            </a:r>
            <a:endParaRPr sz="1815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11527" lvl="0" marL="11527" marR="4611" rtl="0" algn="ctr">
              <a:lnSpc>
                <a:spcPct val="112378"/>
              </a:lnSpc>
              <a:spcBef>
                <a:spcPts val="136"/>
              </a:spcBef>
              <a:spcAft>
                <a:spcPts val="0"/>
              </a:spcAft>
              <a:buNone/>
            </a:pPr>
            <a:r>
              <a:rPr lang="ja-JP" sz="1543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Click “Proceed to Order Procedure”</a:t>
            </a:r>
            <a:endParaRPr sz="1543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"/>
          <p:cNvSpPr/>
          <p:nvPr/>
        </p:nvSpPr>
        <p:spPr>
          <a:xfrm>
            <a:off x="490082" y="3501199"/>
            <a:ext cx="5881167" cy="0"/>
          </a:xfrm>
          <a:custGeom>
            <a:rect b="b" l="l" r="r" t="t"/>
            <a:pathLst>
              <a:path extrusionOk="0" h="120000" w="6480175">
                <a:moveTo>
                  <a:pt x="0" y="0"/>
                </a:moveTo>
                <a:lnTo>
                  <a:pt x="6479997" y="0"/>
                </a:lnTo>
              </a:path>
            </a:pathLst>
          </a:custGeom>
          <a:noFill/>
          <a:ln cap="flat" cmpd="sng" w="12700">
            <a:solidFill>
              <a:srgbClr val="F29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2"/>
          <p:cNvSpPr/>
          <p:nvPr/>
        </p:nvSpPr>
        <p:spPr>
          <a:xfrm>
            <a:off x="3430589" y="1100046"/>
            <a:ext cx="0" cy="4802329"/>
          </a:xfrm>
          <a:custGeom>
            <a:rect b="b" l="l" r="r" t="t"/>
            <a:pathLst>
              <a:path extrusionOk="0" h="5291455" w="120000">
                <a:moveTo>
                  <a:pt x="0" y="0"/>
                </a:moveTo>
                <a:lnTo>
                  <a:pt x="0" y="5291429"/>
                </a:lnTo>
              </a:path>
            </a:pathLst>
          </a:custGeom>
          <a:noFill/>
          <a:ln cap="flat" cmpd="sng" w="12700">
            <a:solidFill>
              <a:srgbClr val="F296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Google Shape;13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37444" y="2023874"/>
            <a:ext cx="1244813" cy="124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49616" y="1998977"/>
            <a:ext cx="2298754" cy="1380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59298" y="4550973"/>
            <a:ext cx="2298748" cy="1383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796643" y="4531609"/>
            <a:ext cx="2298748" cy="1380358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"/>
          <p:cNvSpPr txBox="1"/>
          <p:nvPr/>
        </p:nvSpPr>
        <p:spPr>
          <a:xfrm>
            <a:off x="498850" y="6664828"/>
            <a:ext cx="5666783" cy="4670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350">
            <a:spAutoFit/>
          </a:bodyPr>
          <a:lstStyle/>
          <a:p>
            <a:pPr indent="0" lvl="0" marL="11527" marR="4611" rtl="0" algn="l">
              <a:lnSpc>
                <a:spcPct val="118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316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The proxy purchase service Buyee allows you to buy items from Japanese online store and ship the items to destinations all over the world.</a:t>
            </a:r>
            <a:endParaRPr sz="1316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52524" y="7307425"/>
            <a:ext cx="666662" cy="4840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052524" y="7274230"/>
            <a:ext cx="818806" cy="5172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154872" y="7293584"/>
            <a:ext cx="763485" cy="4896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011030" y="8422214"/>
            <a:ext cx="749650" cy="503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3080187" y="8375197"/>
            <a:ext cx="760715" cy="500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268292" y="8400094"/>
            <a:ext cx="536648" cy="484084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"/>
          <p:cNvSpPr txBox="1"/>
          <p:nvPr/>
        </p:nvSpPr>
        <p:spPr>
          <a:xfrm>
            <a:off x="486186" y="7833916"/>
            <a:ext cx="1791943" cy="37083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950">
            <a:spAutoFit/>
          </a:bodyPr>
          <a:lstStyle/>
          <a:p>
            <a:pPr indent="89331" lvl="0" marL="11527" marR="4611" rtl="0" algn="ctr">
              <a:lnSpc>
                <a:spcPct val="118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Buyee supports </a:t>
            </a:r>
            <a:endParaRPr/>
          </a:p>
          <a:p>
            <a:pPr indent="89331" lvl="0" marL="11527" marR="4611" rtl="0" algn="ctr">
              <a:lnSpc>
                <a:spcPct val="118100"/>
              </a:lnSpc>
              <a:spcBef>
                <a:spcPts val="86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10 languages</a:t>
            </a:r>
            <a:endParaRPr/>
          </a:p>
        </p:txBody>
      </p:sp>
      <p:sp>
        <p:nvSpPr>
          <p:cNvPr id="142" name="Google Shape;142;p2"/>
          <p:cNvSpPr txBox="1"/>
          <p:nvPr/>
        </p:nvSpPr>
        <p:spPr>
          <a:xfrm>
            <a:off x="2690084" y="7862197"/>
            <a:ext cx="1505952" cy="3580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0950">
            <a:spAutoFit/>
          </a:bodyPr>
          <a:lstStyle/>
          <a:p>
            <a:pPr indent="-174050" lvl="0" marL="185001" marR="4611" rtl="0" algn="ctr">
              <a:lnSpc>
                <a:spcPct val="1181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The lowest prices of proxy purchasing service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2"/>
          <p:cNvSpPr txBox="1"/>
          <p:nvPr/>
        </p:nvSpPr>
        <p:spPr>
          <a:xfrm>
            <a:off x="4863504" y="7877625"/>
            <a:ext cx="1345090" cy="33456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25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ja-JP" sz="1000">
                <a:solidFill>
                  <a:srgbClr val="374151"/>
                </a:solidFill>
                <a:latin typeface="Arial"/>
                <a:ea typeface="Arial"/>
                <a:cs typeface="Arial"/>
                <a:sym typeface="Arial"/>
              </a:rPr>
              <a:t>11 choices of </a:t>
            </a:r>
            <a:endParaRPr/>
          </a:p>
          <a:p>
            <a:pPr indent="0" lvl="0" marL="11527" marR="0" rtl="0" algn="ctr">
              <a:spcBef>
                <a:spcPts val="109"/>
              </a:spcBef>
              <a:spcAft>
                <a:spcPts val="0"/>
              </a:spcAft>
              <a:buNone/>
            </a:pPr>
            <a:r>
              <a:rPr b="0" i="0" lang="ja-JP" sz="1000">
                <a:solidFill>
                  <a:srgbClr val="374151"/>
                </a:solidFill>
                <a:latin typeface="Arial"/>
                <a:ea typeface="Arial"/>
                <a:cs typeface="Arial"/>
                <a:sym typeface="Arial"/>
              </a:rPr>
              <a:t>delivery methods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2"/>
          <p:cNvSpPr txBox="1"/>
          <p:nvPr/>
        </p:nvSpPr>
        <p:spPr>
          <a:xfrm>
            <a:off x="645097" y="8940111"/>
            <a:ext cx="1481097" cy="3217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25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No identity verification required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2"/>
          <p:cNvSpPr txBox="1"/>
          <p:nvPr/>
        </p:nvSpPr>
        <p:spPr>
          <a:xfrm>
            <a:off x="2767627" y="8940111"/>
            <a:ext cx="1386008" cy="3217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25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Numerous payment methods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2"/>
          <p:cNvSpPr txBox="1"/>
          <p:nvPr/>
        </p:nvSpPr>
        <p:spPr>
          <a:xfrm>
            <a:off x="4943143" y="8940111"/>
            <a:ext cx="1186031" cy="32174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825">
            <a:spAutoFit/>
          </a:bodyPr>
          <a:lstStyle/>
          <a:p>
            <a:pPr indent="0" lvl="0" marL="11527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000">
                <a:solidFill>
                  <a:srgbClr val="595757"/>
                </a:solidFill>
                <a:latin typeface="Arial"/>
                <a:ea typeface="Arial"/>
                <a:cs typeface="Arial"/>
                <a:sym typeface="Arial"/>
              </a:rPr>
              <a:t>Safe and reliable service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Google Shape;147;p2"/>
          <p:cNvSpPr/>
          <p:nvPr/>
        </p:nvSpPr>
        <p:spPr>
          <a:xfrm>
            <a:off x="-4227232" y="1336704"/>
            <a:ext cx="4162926" cy="1839044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  <a:path extrusionOk="0" fill="none" h="120000" w="120000">
                <a:moveTo>
                  <a:pt x="116936" y="43697"/>
                </a:moveTo>
                <a:lnTo>
                  <a:pt x="154116" y="68268"/>
                </a:lnTo>
              </a:path>
            </a:pathLst>
          </a:cu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貴社ECサイトの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-JP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QRコードをご掲載ください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2023-04-13T11:25:44Z</dcterms:created>
  <dc:creator>岳 金子</dc:creator>
</cp:coreProperties>
</file>