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97266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ioN2spaCH2SVkEdsXJdaMcIIb/3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 スライド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514350" y="1591833"/>
            <a:ext cx="5829300" cy="338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857250" y="5108724"/>
            <a:ext cx="5143500" cy="2348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縦書きテキスト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43277" y="2717471"/>
            <a:ext cx="6171447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1525707" y="3899902"/>
            <a:ext cx="8242855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-1474668" y="2464007"/>
            <a:ext cx="8242855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 txBox="1"/>
          <p:nvPr>
            <p:ph idx="1" type="body"/>
          </p:nvPr>
        </p:nvSpPr>
        <p:spPr>
          <a:xfrm>
            <a:off x="471488" y="2589260"/>
            <a:ext cx="5915025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467916" y="2424902"/>
            <a:ext cx="5915025" cy="404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467916" y="6509178"/>
            <a:ext cx="5915025" cy="2127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7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" type="body"/>
          </p:nvPr>
        </p:nvSpPr>
        <p:spPr>
          <a:xfrm>
            <a:off x="471488" y="2589260"/>
            <a:ext cx="2914650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2" type="body"/>
          </p:nvPr>
        </p:nvSpPr>
        <p:spPr>
          <a:xfrm>
            <a:off x="3471863" y="2589260"/>
            <a:ext cx="2914650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72381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472381" y="2384372"/>
            <a:ext cx="2901255" cy="11685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72381" y="3552915"/>
            <a:ext cx="2901255" cy="52258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3" type="body"/>
          </p:nvPr>
        </p:nvSpPr>
        <p:spPr>
          <a:xfrm>
            <a:off x="3471863" y="2384372"/>
            <a:ext cx="2915543" cy="11685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9"/>
          <p:cNvSpPr txBox="1"/>
          <p:nvPr>
            <p:ph idx="4" type="body"/>
          </p:nvPr>
        </p:nvSpPr>
        <p:spPr>
          <a:xfrm>
            <a:off x="3471863" y="3552915"/>
            <a:ext cx="2915543" cy="52258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コンテンツ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72381" y="648441"/>
            <a:ext cx="2211884" cy="22695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2915543" y="1400454"/>
            <a:ext cx="3471863" cy="69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72381" y="2917984"/>
            <a:ext cx="2211884" cy="5405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472381" y="648441"/>
            <a:ext cx="2211884" cy="22695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2915543" y="1400454"/>
            <a:ext cx="3471863" cy="69122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472381" y="2917984"/>
            <a:ext cx="2211884" cy="5405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71488" y="2589260"/>
            <a:ext cx="5915025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11" Type="http://schemas.openxmlformats.org/officeDocument/2006/relationships/image" Target="../media/image17.png"/><Relationship Id="rId10" Type="http://schemas.openxmlformats.org/officeDocument/2006/relationships/image" Target="../media/image2.png"/><Relationship Id="rId12" Type="http://schemas.openxmlformats.org/officeDocument/2006/relationships/image" Target="../media/image3.png"/><Relationship Id="rId9" Type="http://schemas.openxmlformats.org/officeDocument/2006/relationships/image" Target="../media/image16.png"/><Relationship Id="rId5" Type="http://schemas.openxmlformats.org/officeDocument/2006/relationships/image" Target="../media/image5.png"/><Relationship Id="rId6" Type="http://schemas.openxmlformats.org/officeDocument/2006/relationships/image" Target="../media/image18.png"/><Relationship Id="rId7" Type="http://schemas.openxmlformats.org/officeDocument/2006/relationships/image" Target="../media/image7.png"/><Relationship Id="rId8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5.jpg"/><Relationship Id="rId11" Type="http://schemas.openxmlformats.org/officeDocument/2006/relationships/image" Target="../media/image11.png"/><Relationship Id="rId10" Type="http://schemas.openxmlformats.org/officeDocument/2006/relationships/image" Target="../media/image13.png"/><Relationship Id="rId12" Type="http://schemas.openxmlformats.org/officeDocument/2006/relationships/image" Target="../media/image14.png"/><Relationship Id="rId9" Type="http://schemas.openxmlformats.org/officeDocument/2006/relationships/image" Target="../media/image12.png"/><Relationship Id="rId5" Type="http://schemas.openxmlformats.org/officeDocument/2006/relationships/image" Target="../media/image6.jpg"/><Relationship Id="rId6" Type="http://schemas.openxmlformats.org/officeDocument/2006/relationships/image" Target="../media/image19.jpg"/><Relationship Id="rId7" Type="http://schemas.openxmlformats.org/officeDocument/2006/relationships/image" Target="../media/image8.png"/><Relationship Id="rId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5001153" cy="466805"/>
          </a:xfrm>
          <a:custGeom>
            <a:rect b="b" l="l" r="r" t="t"/>
            <a:pathLst>
              <a:path extrusionOk="0" h="514350" w="5510530">
                <a:moveTo>
                  <a:pt x="5510453" y="0"/>
                </a:moveTo>
                <a:lnTo>
                  <a:pt x="0" y="0"/>
                </a:lnTo>
                <a:lnTo>
                  <a:pt x="0" y="514311"/>
                </a:lnTo>
                <a:lnTo>
                  <a:pt x="4915408" y="514311"/>
                </a:lnTo>
                <a:lnTo>
                  <a:pt x="5510453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0" y="6727440"/>
            <a:ext cx="6861457" cy="2445715"/>
          </a:xfrm>
          <a:custGeom>
            <a:rect b="b" l="l" r="r" t="t"/>
            <a:pathLst>
              <a:path extrusionOk="0" h="2639695" w="7560309">
                <a:moveTo>
                  <a:pt x="7559992" y="0"/>
                </a:moveTo>
                <a:lnTo>
                  <a:pt x="0" y="0"/>
                </a:lnTo>
                <a:lnTo>
                  <a:pt x="0" y="2639567"/>
                </a:lnTo>
                <a:lnTo>
                  <a:pt x="7559992" y="2639567"/>
                </a:lnTo>
                <a:lnTo>
                  <a:pt x="7559992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602" y="2205568"/>
            <a:ext cx="1261410" cy="1287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88245" y="1251041"/>
            <a:ext cx="2713692" cy="348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01605" y="814259"/>
            <a:ext cx="1112032" cy="319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9640" y="2335463"/>
            <a:ext cx="3504841" cy="21660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"/>
          <p:cNvGrpSpPr/>
          <p:nvPr/>
        </p:nvGrpSpPr>
        <p:grpSpPr>
          <a:xfrm>
            <a:off x="3524205" y="2148356"/>
            <a:ext cx="2824343" cy="2525587"/>
            <a:chOff x="3883152" y="2255522"/>
            <a:chExt cx="3112007" cy="2782823"/>
          </a:xfrm>
        </p:grpSpPr>
        <p:pic>
          <p:nvPicPr>
            <p:cNvPr id="91" name="Google Shape;91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83152" y="3255266"/>
              <a:ext cx="1752599" cy="15819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672328" y="3651506"/>
              <a:ext cx="1124711" cy="1386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541264" y="2255522"/>
              <a:ext cx="1453895" cy="12405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4" name="Google Shape;94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89626" y="4798425"/>
            <a:ext cx="2448132" cy="163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1616661" y="7710832"/>
            <a:ext cx="987551" cy="990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4115519" y="7710832"/>
            <a:ext cx="987551" cy="99031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/>
          <p:nvPr/>
        </p:nvSpPr>
        <p:spPr>
          <a:xfrm>
            <a:off x="1133021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3093358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3627241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5587578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1373802" y="7028409"/>
            <a:ext cx="15324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7650">
            <a:spAutoFit/>
          </a:bodyPr>
          <a:lstStyle/>
          <a:p>
            <a:pPr indent="115842" lvl="0" marL="11527" marR="4611" rtl="0" algn="ctr">
              <a:lnSpc>
                <a:spcPct val="1138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49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Check out our online store</a:t>
            </a:r>
            <a:endParaRPr sz="149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3960646" y="7051112"/>
            <a:ext cx="1337812" cy="472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49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Follow us on Instagram</a:t>
            </a:r>
            <a:endParaRPr sz="149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316750" y="9215250"/>
            <a:ext cx="23535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0" lvl="0" marL="11527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2314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See more details</a:t>
            </a:r>
            <a:endParaRPr sz="2314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2860443" y="9265689"/>
            <a:ext cx="3539650" cy="254726"/>
          </a:xfrm>
          <a:custGeom>
            <a:rect b="b" l="l" r="r" t="t"/>
            <a:pathLst>
              <a:path extrusionOk="0" h="280670" w="3900170">
                <a:moveTo>
                  <a:pt x="3900144" y="280314"/>
                </a:moveTo>
                <a:lnTo>
                  <a:pt x="3333546" y="0"/>
                </a:lnTo>
                <a:lnTo>
                  <a:pt x="3333546" y="218401"/>
                </a:lnTo>
                <a:lnTo>
                  <a:pt x="0" y="218401"/>
                </a:lnTo>
                <a:lnTo>
                  <a:pt x="0" y="280301"/>
                </a:lnTo>
                <a:lnTo>
                  <a:pt x="3333546" y="280301"/>
                </a:lnTo>
                <a:lnTo>
                  <a:pt x="3900144" y="280314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438405" y="815433"/>
            <a:ext cx="6419469" cy="12679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can order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items online!!</a:t>
            </a:r>
            <a:endParaRPr/>
          </a:p>
        </p:txBody>
      </p:sp>
      <p:sp>
        <p:nvSpPr>
          <p:cNvPr id="106" name="Google Shape;106;p1"/>
          <p:cNvSpPr txBox="1"/>
          <p:nvPr/>
        </p:nvSpPr>
        <p:spPr>
          <a:xfrm>
            <a:off x="3173715" y="4795563"/>
            <a:ext cx="3504900" cy="1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525">
            <a:spAutoFit/>
          </a:bodyPr>
          <a:lstStyle/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Can't bring desired goods back to your country? Don't worry!</a:t>
            </a:r>
            <a:endParaRPr sz="1600">
              <a:solidFill>
                <a:srgbClr val="374151"/>
              </a:solidFill>
            </a:endParaRPr>
          </a:p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You can still buy our items online from many locations worldwide!</a:t>
            </a:r>
            <a:endParaRPr sz="1600">
              <a:solidFill>
                <a:srgbClr val="374151"/>
              </a:solidFill>
            </a:endParaRPr>
          </a:p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Our global online store partner, Buyee, will help you with your order.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/>
          <p:nvPr/>
        </p:nvSpPr>
        <p:spPr>
          <a:xfrm>
            <a:off x="5001153" y="125425"/>
            <a:ext cx="1677391" cy="412783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貴社ロゴ</a:t>
            </a:r>
            <a:endParaRPr/>
          </a:p>
        </p:txBody>
      </p:sp>
      <p:sp>
        <p:nvSpPr>
          <p:cNvPr id="108" name="Google Shape;108;p1"/>
          <p:cNvSpPr/>
          <p:nvPr/>
        </p:nvSpPr>
        <p:spPr>
          <a:xfrm>
            <a:off x="6989079" y="11698"/>
            <a:ext cx="4162926" cy="183904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098" y="18575"/>
                </a:moveTo>
                <a:lnTo>
                  <a:pt x="-11664" y="21163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貴社ロゴをご掲載ください</a:t>
            </a:r>
            <a:endParaRPr/>
          </a:p>
        </p:txBody>
      </p:sp>
      <p:sp>
        <p:nvSpPr>
          <p:cNvPr id="109" name="Google Shape;109;p1"/>
          <p:cNvSpPr/>
          <p:nvPr/>
        </p:nvSpPr>
        <p:spPr>
          <a:xfrm>
            <a:off x="-4187661" y="5614469"/>
            <a:ext cx="3800799" cy="1043291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61099" y="115220"/>
                </a:moveTo>
                <a:lnTo>
                  <a:pt x="145793" y="272057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貴社ECサイトの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/>
          </a:p>
        </p:txBody>
      </p:sp>
      <p:sp>
        <p:nvSpPr>
          <p:cNvPr id="110" name="Google Shape;110;p1"/>
          <p:cNvSpPr/>
          <p:nvPr/>
        </p:nvSpPr>
        <p:spPr>
          <a:xfrm>
            <a:off x="7351206" y="5972175"/>
            <a:ext cx="4521707" cy="13242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61099" y="115220"/>
                </a:moveTo>
                <a:lnTo>
                  <a:pt x="-60806" y="196463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貴社Instagramの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Instagram以外を掲載する場合は、Follow us on の後を該当SNS名に変更してください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/>
          <p:nvPr/>
        </p:nvSpPr>
        <p:spPr>
          <a:xfrm>
            <a:off x="0" y="239898"/>
            <a:ext cx="6861457" cy="9726613"/>
          </a:xfrm>
          <a:custGeom>
            <a:rect b="b" l="l" r="r" t="t"/>
            <a:pathLst>
              <a:path extrusionOk="0" h="10692130" w="7560309">
                <a:moveTo>
                  <a:pt x="7559992" y="0"/>
                </a:moveTo>
                <a:lnTo>
                  <a:pt x="0" y="0"/>
                </a:lnTo>
                <a:lnTo>
                  <a:pt x="0" y="10692003"/>
                </a:lnTo>
                <a:lnTo>
                  <a:pt x="7559992" y="10692003"/>
                </a:lnTo>
                <a:lnTo>
                  <a:pt x="7559992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2"/>
          <p:cNvSpPr/>
          <p:nvPr/>
        </p:nvSpPr>
        <p:spPr>
          <a:xfrm>
            <a:off x="228708" y="233488"/>
            <a:ext cx="6403874" cy="9268530"/>
          </a:xfrm>
          <a:custGeom>
            <a:rect b="b" l="l" r="r" t="t"/>
            <a:pathLst>
              <a:path extrusionOk="0" h="10188575" w="7056120">
                <a:moveTo>
                  <a:pt x="6875983" y="0"/>
                </a:moveTo>
                <a:lnTo>
                  <a:pt x="179997" y="0"/>
                </a:lnTo>
                <a:lnTo>
                  <a:pt x="132290" y="6458"/>
                </a:lnTo>
                <a:lnTo>
                  <a:pt x="89332" y="24666"/>
                </a:lnTo>
                <a:lnTo>
                  <a:pt x="52874" y="52874"/>
                </a:lnTo>
                <a:lnTo>
                  <a:pt x="24666" y="89332"/>
                </a:lnTo>
                <a:lnTo>
                  <a:pt x="6458" y="132290"/>
                </a:lnTo>
                <a:lnTo>
                  <a:pt x="0" y="179997"/>
                </a:lnTo>
                <a:lnTo>
                  <a:pt x="0" y="10007993"/>
                </a:lnTo>
                <a:lnTo>
                  <a:pt x="6458" y="10055700"/>
                </a:lnTo>
                <a:lnTo>
                  <a:pt x="24666" y="10098658"/>
                </a:lnTo>
                <a:lnTo>
                  <a:pt x="52874" y="10135115"/>
                </a:lnTo>
                <a:lnTo>
                  <a:pt x="89332" y="10163324"/>
                </a:lnTo>
                <a:lnTo>
                  <a:pt x="132290" y="10181532"/>
                </a:lnTo>
                <a:lnTo>
                  <a:pt x="179997" y="10187990"/>
                </a:lnTo>
                <a:lnTo>
                  <a:pt x="6875983" y="10187990"/>
                </a:lnTo>
                <a:lnTo>
                  <a:pt x="6923695" y="10181532"/>
                </a:lnTo>
                <a:lnTo>
                  <a:pt x="6966656" y="10163324"/>
                </a:lnTo>
                <a:lnTo>
                  <a:pt x="7003116" y="10135115"/>
                </a:lnTo>
                <a:lnTo>
                  <a:pt x="7031325" y="10098658"/>
                </a:lnTo>
                <a:lnTo>
                  <a:pt x="7049534" y="10055700"/>
                </a:lnTo>
                <a:lnTo>
                  <a:pt x="7055993" y="10007993"/>
                </a:lnTo>
                <a:lnTo>
                  <a:pt x="7055993" y="179997"/>
                </a:lnTo>
                <a:lnTo>
                  <a:pt x="7049534" y="132290"/>
                </a:lnTo>
                <a:lnTo>
                  <a:pt x="7031325" y="89332"/>
                </a:lnTo>
                <a:lnTo>
                  <a:pt x="7003116" y="52874"/>
                </a:lnTo>
                <a:lnTo>
                  <a:pt x="6966656" y="24666"/>
                </a:lnTo>
                <a:lnTo>
                  <a:pt x="6923695" y="6458"/>
                </a:lnTo>
                <a:lnTo>
                  <a:pt x="68759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"/>
          <p:cNvSpPr txBox="1"/>
          <p:nvPr/>
        </p:nvSpPr>
        <p:spPr>
          <a:xfrm>
            <a:off x="490088" y="591414"/>
            <a:ext cx="5881167" cy="311895"/>
          </a:xfrm>
          <a:prstGeom prst="rect">
            <a:avLst/>
          </a:pr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322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to order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2"/>
          <p:cNvSpPr txBox="1"/>
          <p:nvPr/>
        </p:nvSpPr>
        <p:spPr>
          <a:xfrm>
            <a:off x="490088" y="6255522"/>
            <a:ext cx="5881167" cy="311895"/>
          </a:xfrm>
          <a:prstGeom prst="rect">
            <a:avLst/>
          </a:pr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322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is Buyee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"/>
          <p:cNvSpPr txBox="1"/>
          <p:nvPr/>
        </p:nvSpPr>
        <p:spPr>
          <a:xfrm>
            <a:off x="1006216" y="1203373"/>
            <a:ext cx="1908138" cy="527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1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87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Visit our online store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2"/>
          <p:cNvSpPr txBox="1"/>
          <p:nvPr/>
        </p:nvSpPr>
        <p:spPr>
          <a:xfrm>
            <a:off x="4268228" y="1203297"/>
            <a:ext cx="1265560" cy="527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Select an item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"/>
          <p:cNvSpPr txBox="1"/>
          <p:nvPr/>
        </p:nvSpPr>
        <p:spPr>
          <a:xfrm>
            <a:off x="933671" y="3631612"/>
            <a:ext cx="1994971" cy="7583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Click the “Add to cart”</a:t>
            </a:r>
            <a:endParaRPr sz="1543">
              <a:solidFill>
                <a:srgbClr val="59575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button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2"/>
          <p:cNvSpPr txBox="1"/>
          <p:nvPr/>
        </p:nvSpPr>
        <p:spPr>
          <a:xfrm>
            <a:off x="4115801" y="3674476"/>
            <a:ext cx="1560051" cy="7455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10374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4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527" lvl="0" marL="11527" marR="4611" rtl="0" algn="ctr">
              <a:lnSpc>
                <a:spcPct val="112378"/>
              </a:lnSpc>
              <a:spcBef>
                <a:spcPts val="136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Click “Proceed to Order Procedure”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"/>
          <p:cNvSpPr/>
          <p:nvPr/>
        </p:nvSpPr>
        <p:spPr>
          <a:xfrm>
            <a:off x="490082" y="3501199"/>
            <a:ext cx="5881167" cy="0"/>
          </a:xfrm>
          <a:custGeom>
            <a:rect b="b" l="l" r="r" t="t"/>
            <a:pathLst>
              <a:path extrusionOk="0" h="120000" w="6480175">
                <a:moveTo>
                  <a:pt x="0" y="0"/>
                </a:moveTo>
                <a:lnTo>
                  <a:pt x="6479997" y="0"/>
                </a:lnTo>
              </a:path>
            </a:pathLst>
          </a:custGeom>
          <a:noFill/>
          <a:ln cap="flat" cmpd="sng" w="12700">
            <a:solidFill>
              <a:srgbClr val="F29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2"/>
          <p:cNvSpPr/>
          <p:nvPr/>
        </p:nvSpPr>
        <p:spPr>
          <a:xfrm>
            <a:off x="3430589" y="1100046"/>
            <a:ext cx="0" cy="4802329"/>
          </a:xfrm>
          <a:custGeom>
            <a:rect b="b" l="l" r="r" t="t"/>
            <a:pathLst>
              <a:path extrusionOk="0" h="5291455" w="120000">
                <a:moveTo>
                  <a:pt x="0" y="0"/>
                </a:moveTo>
                <a:lnTo>
                  <a:pt x="0" y="5291429"/>
                </a:lnTo>
              </a:path>
            </a:pathLst>
          </a:custGeom>
          <a:noFill/>
          <a:ln cap="flat" cmpd="sng" w="12700">
            <a:solidFill>
              <a:srgbClr val="F29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5" name="Google Shape;125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7444" y="2023874"/>
            <a:ext cx="1244813" cy="124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49616" y="1998977"/>
            <a:ext cx="2298754" cy="138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298" y="4550973"/>
            <a:ext cx="2298748" cy="1383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96643" y="4531609"/>
            <a:ext cx="2298748" cy="1380358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2"/>
          <p:cNvSpPr txBox="1"/>
          <p:nvPr/>
        </p:nvSpPr>
        <p:spPr>
          <a:xfrm>
            <a:off x="498850" y="6664828"/>
            <a:ext cx="5666783" cy="4670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350">
            <a:spAutoFit/>
          </a:bodyPr>
          <a:lstStyle/>
          <a:p>
            <a:pPr indent="0" lvl="0" marL="11527" marR="4611" rtl="0" algn="l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316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The proxy purchase service Buyee allows you to buy items from Japanese online store and ship the items to destinations all over the world.</a:t>
            </a:r>
            <a:endParaRPr sz="1316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52524" y="7307425"/>
            <a:ext cx="666662" cy="484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052524" y="7274230"/>
            <a:ext cx="818806" cy="517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154872" y="7293584"/>
            <a:ext cx="763485" cy="48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11030" y="8422214"/>
            <a:ext cx="749650" cy="503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080187" y="8375197"/>
            <a:ext cx="760715" cy="500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268292" y="8400094"/>
            <a:ext cx="536648" cy="48408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"/>
          <p:cNvSpPr txBox="1"/>
          <p:nvPr/>
        </p:nvSpPr>
        <p:spPr>
          <a:xfrm>
            <a:off x="486186" y="7833916"/>
            <a:ext cx="1791943" cy="3708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89331" lvl="0" marL="11527" marR="4611" rtl="0" algn="ctr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Buyee supports </a:t>
            </a:r>
            <a:endParaRPr/>
          </a:p>
          <a:p>
            <a:pPr indent="89331" lvl="0" marL="11527" marR="4611" rtl="0" algn="ctr">
              <a:lnSpc>
                <a:spcPct val="118100"/>
              </a:lnSpc>
              <a:spcBef>
                <a:spcPts val="86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10 languages</a:t>
            </a:r>
            <a:endParaRPr/>
          </a:p>
        </p:txBody>
      </p:sp>
      <p:sp>
        <p:nvSpPr>
          <p:cNvPr id="137" name="Google Shape;137;p2"/>
          <p:cNvSpPr txBox="1"/>
          <p:nvPr/>
        </p:nvSpPr>
        <p:spPr>
          <a:xfrm>
            <a:off x="2690084" y="7862197"/>
            <a:ext cx="1505952" cy="358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-174050" lvl="0" marL="185001" marR="4611" rtl="0" algn="ctr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The lowest prices of proxy purchasing service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"/>
          <p:cNvSpPr txBox="1"/>
          <p:nvPr/>
        </p:nvSpPr>
        <p:spPr>
          <a:xfrm>
            <a:off x="4863504" y="7877625"/>
            <a:ext cx="1345090" cy="3345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000">
                <a:solidFill>
                  <a:srgbClr val="374151"/>
                </a:solidFill>
                <a:latin typeface="Arial"/>
                <a:ea typeface="Arial"/>
                <a:cs typeface="Arial"/>
                <a:sym typeface="Arial"/>
              </a:rPr>
              <a:t>11 choices of </a:t>
            </a:r>
            <a:endParaRPr/>
          </a:p>
          <a:p>
            <a:pPr indent="0" lvl="0" marL="11527" marR="0" rtl="0" algn="ctr">
              <a:spcBef>
                <a:spcPts val="109"/>
              </a:spcBef>
              <a:spcAft>
                <a:spcPts val="0"/>
              </a:spcAft>
              <a:buNone/>
            </a:pPr>
            <a:r>
              <a:rPr b="0" i="0" lang="ja-JP" sz="1000">
                <a:solidFill>
                  <a:srgbClr val="374151"/>
                </a:solidFill>
                <a:latin typeface="Arial"/>
                <a:ea typeface="Arial"/>
                <a:cs typeface="Arial"/>
                <a:sym typeface="Arial"/>
              </a:rPr>
              <a:t>delivery methods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"/>
          <p:cNvSpPr txBox="1"/>
          <p:nvPr/>
        </p:nvSpPr>
        <p:spPr>
          <a:xfrm>
            <a:off x="645097" y="8940111"/>
            <a:ext cx="1481097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No identity verification required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"/>
          <p:cNvSpPr txBox="1"/>
          <p:nvPr/>
        </p:nvSpPr>
        <p:spPr>
          <a:xfrm>
            <a:off x="2767627" y="8940111"/>
            <a:ext cx="1386008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Numerous payment methods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"/>
          <p:cNvSpPr txBox="1"/>
          <p:nvPr/>
        </p:nvSpPr>
        <p:spPr>
          <a:xfrm>
            <a:off x="4943143" y="8940111"/>
            <a:ext cx="1186031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Safe and reliable service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"/>
          <p:cNvSpPr/>
          <p:nvPr/>
        </p:nvSpPr>
        <p:spPr>
          <a:xfrm>
            <a:off x="-4227232" y="1336704"/>
            <a:ext cx="4162926" cy="183904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16936" y="43697"/>
                </a:moveTo>
                <a:lnTo>
                  <a:pt x="154116" y="68268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貴社ECサイトの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2023-04-13T11:25:44Z</dcterms:created>
  <dc:creator>岳 金子</dc:creator>
</cp:coreProperties>
</file>